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06" r:id="rId14"/>
    <p:sldId id="307" r:id="rId15"/>
    <p:sldId id="309" r:id="rId16"/>
    <p:sldId id="311" r:id="rId17"/>
    <p:sldId id="324" r:id="rId18"/>
    <p:sldId id="308" r:id="rId19"/>
    <p:sldId id="310" r:id="rId20"/>
    <p:sldId id="331" r:id="rId21"/>
    <p:sldId id="313" r:id="rId22"/>
    <p:sldId id="314" r:id="rId23"/>
    <p:sldId id="328" r:id="rId24"/>
    <p:sldId id="330" r:id="rId25"/>
    <p:sldId id="329" r:id="rId26"/>
    <p:sldId id="318" r:id="rId27"/>
    <p:sldId id="319" r:id="rId28"/>
    <p:sldId id="320" r:id="rId29"/>
    <p:sldId id="321" r:id="rId30"/>
    <p:sldId id="322" r:id="rId31"/>
    <p:sldId id="323" r:id="rId32"/>
    <p:sldId id="327" r:id="rId33"/>
    <p:sldId id="326" r:id="rId34"/>
    <p:sldId id="325" r:id="rId35"/>
    <p:sldId id="299"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69" d="100"/>
          <a:sy n="69" d="100"/>
        </p:scale>
        <p:origin x="49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A9362A65-1834-4794-BC22-ED36B69C4A9C}"/>
              </a:ext>
            </a:extLst>
          </p:cNvPr>
          <p:cNvGraphicFramePr>
            <a:graphicFrameLocks noGrp="1"/>
          </p:cNvGraphicFramePr>
          <p:nvPr>
            <p:extLst>
              <p:ext uri="{D42A27DB-BD31-4B8C-83A1-F6EECF244321}">
                <p14:modId xmlns:p14="http://schemas.microsoft.com/office/powerpoint/2010/main" val="3606586932"/>
              </p:ext>
            </p:extLst>
          </p:nvPr>
        </p:nvGraphicFramePr>
        <p:xfrm>
          <a:off x="1376218" y="1413550"/>
          <a:ext cx="9439564" cy="4932229"/>
        </p:xfrm>
        <a:graphic>
          <a:graphicData uri="http://schemas.openxmlformats.org/drawingml/2006/table">
            <a:tbl>
              <a:tblPr firstRow="1" firstCol="1" bandRow="1">
                <a:tableStyleId>{F5AB1C69-6EDB-4FF4-983F-18BD219EF322}</a:tableStyleId>
              </a:tblPr>
              <a:tblGrid>
                <a:gridCol w="2364875">
                  <a:extLst>
                    <a:ext uri="{9D8B030D-6E8A-4147-A177-3AD203B41FA5}">
                      <a16:colId xmlns:a16="http://schemas.microsoft.com/office/drawing/2014/main" val="960847740"/>
                    </a:ext>
                  </a:extLst>
                </a:gridCol>
                <a:gridCol w="5480752">
                  <a:extLst>
                    <a:ext uri="{9D8B030D-6E8A-4147-A177-3AD203B41FA5}">
                      <a16:colId xmlns:a16="http://schemas.microsoft.com/office/drawing/2014/main" val="2857513648"/>
                    </a:ext>
                  </a:extLst>
                </a:gridCol>
                <a:gridCol w="1593937">
                  <a:extLst>
                    <a:ext uri="{9D8B030D-6E8A-4147-A177-3AD203B41FA5}">
                      <a16:colId xmlns:a16="http://schemas.microsoft.com/office/drawing/2014/main" val="3387450530"/>
                    </a:ext>
                  </a:extLst>
                </a:gridCol>
              </a:tblGrid>
              <a:tr h="482667">
                <a:tc>
                  <a:txBody>
                    <a:bodyPr/>
                    <a:lstStyle/>
                    <a:p>
                      <a:pPr algn="ctr">
                        <a:lnSpc>
                          <a:spcPct val="150000"/>
                        </a:lnSpc>
                        <a:spcAft>
                          <a:spcPts val="0"/>
                        </a:spcAft>
                      </a:pPr>
                      <a:r>
                        <a:rPr lang="zh-CN" sz="2000" kern="100" dirty="0">
                          <a:effectLst/>
                        </a:rPr>
                        <a:t>里程碑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需提交文件</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0170715"/>
                  </a:ext>
                </a:extLst>
              </a:tr>
              <a:tr h="31782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3494291"/>
                  </a:ext>
                </a:extLst>
              </a:tr>
              <a:tr h="31782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项目章程、项目总体计划、需求工程计划</a:t>
                      </a:r>
                      <a:r>
                        <a:rPr lang="en-US" sz="2000" kern="100">
                          <a:effectLst/>
                        </a:rPr>
                        <a:t>-</a:t>
                      </a:r>
                      <a:r>
                        <a:rPr lang="zh-CN" sz="2000" kern="100">
                          <a:effectLst/>
                        </a:rPr>
                        <a:t>初步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8840543"/>
                  </a:ext>
                </a:extLst>
              </a:tr>
              <a:tr h="31782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QA</a:t>
                      </a:r>
                      <a:r>
                        <a:rPr lang="zh-CN" sz="2000" kern="100">
                          <a:effectLst/>
                        </a:rPr>
                        <a:t>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5461916"/>
                  </a:ext>
                </a:extLst>
              </a:tr>
              <a:tr h="31782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需求工程计划修改及评审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1282668"/>
                  </a:ext>
                </a:extLst>
              </a:tr>
              <a:tr h="31782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9218979"/>
                  </a:ext>
                </a:extLst>
              </a:tr>
              <a:tr h="31782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3710811"/>
                  </a:ext>
                </a:extLst>
              </a:tr>
              <a:tr h="31782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软件需求变更文档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080322"/>
                  </a:ext>
                </a:extLst>
              </a:tr>
              <a:tr h="31782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软件需求变更文档修改及评审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2140044"/>
                  </a:ext>
                </a:extLst>
              </a:tr>
              <a:tr h="317826">
                <a:tc>
                  <a:txBody>
                    <a:bodyPr/>
                    <a:lstStyle/>
                    <a:p>
                      <a:pPr algn="ctr">
                        <a:spcAft>
                          <a:spcPts val="0"/>
                        </a:spcAft>
                      </a:pPr>
                      <a:r>
                        <a:rPr lang="en-US" sz="2000" kern="100">
                          <a:effectLst/>
                        </a:rPr>
                        <a:t>M8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系统设计与实现计划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000793"/>
                  </a:ext>
                </a:extLst>
              </a:tr>
              <a:tr h="317826">
                <a:tc>
                  <a:txBody>
                    <a:bodyPr/>
                    <a:lstStyle/>
                    <a:p>
                      <a:pPr algn="ctr">
                        <a:spcAft>
                          <a:spcPts val="0"/>
                        </a:spcAft>
                      </a:pPr>
                      <a:r>
                        <a:rPr lang="en-US" sz="2000" kern="100">
                          <a:effectLst/>
                        </a:rPr>
                        <a:t>M9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软件概要设计说明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杨以恒</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768818"/>
                  </a:ext>
                </a:extLst>
              </a:tr>
              <a:tr h="635650">
                <a:tc>
                  <a:txBody>
                    <a:bodyPr/>
                    <a:lstStyle/>
                    <a:p>
                      <a:pPr algn="ctr">
                        <a:spcAft>
                          <a:spcPts val="0"/>
                        </a:spcAft>
                      </a:pPr>
                      <a:r>
                        <a:rPr lang="en-US" sz="2000" kern="100">
                          <a:effectLst/>
                        </a:rPr>
                        <a:t>M10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测试计划、安装部署计划、培训计划、系统维护计划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3099951"/>
                  </a:ext>
                </a:extLst>
              </a:tr>
              <a:tr h="317826">
                <a:tc>
                  <a:txBody>
                    <a:bodyPr/>
                    <a:lstStyle/>
                    <a:p>
                      <a:pPr algn="ctr">
                        <a:spcAft>
                          <a:spcPts val="0"/>
                        </a:spcAft>
                      </a:pPr>
                      <a:r>
                        <a:rPr lang="en-US" sz="2000" kern="100">
                          <a:effectLst/>
                        </a:rPr>
                        <a:t>M11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0336782"/>
                  </a:ext>
                </a:extLst>
              </a:tr>
              <a:tr h="317826">
                <a:tc>
                  <a:txBody>
                    <a:bodyPr/>
                    <a:lstStyle/>
                    <a:p>
                      <a:pPr algn="ctr">
                        <a:spcAft>
                          <a:spcPts val="0"/>
                        </a:spcAft>
                      </a:pPr>
                      <a:r>
                        <a:rPr lang="en-US" sz="2000" kern="100">
                          <a:effectLst/>
                        </a:rPr>
                        <a:t>M12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经验总结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983036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D8F0499B-9F72-4B02-8C16-60817D662B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2933E91A-9062-4180-81A0-EFC31B4BB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 y="1391267"/>
            <a:ext cx="12191999" cy="4075465"/>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2013490"/>
            <a:ext cx="11847026" cy="2831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现阶段组员绩效考评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9"/>
            <a:ext cx="11416145" cy="42533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进度管理及哈</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3" name="表格 2">
            <a:extLst>
              <a:ext uri="{FF2B5EF4-FFF2-40B4-BE49-F238E27FC236}">
                <a16:creationId xmlns:a16="http://schemas.microsoft.com/office/drawing/2014/main" id="{04D6E397-AF90-4F27-9835-91FC65A410C1}"/>
              </a:ext>
            </a:extLst>
          </p:cNvPr>
          <p:cNvGraphicFramePr>
            <a:graphicFrameLocks noGrp="1"/>
          </p:cNvGraphicFramePr>
          <p:nvPr/>
        </p:nvGraphicFramePr>
        <p:xfrm>
          <a:off x="1796475" y="1628334"/>
          <a:ext cx="8614972" cy="3601329"/>
        </p:xfrm>
        <a:graphic>
          <a:graphicData uri="http://schemas.openxmlformats.org/drawingml/2006/table">
            <a:tbl>
              <a:tblPr firstRow="1" firstCol="1" bandRow="1">
                <a:tableStyleId>{F5AB1C69-6EDB-4FF4-983F-18BD219EF322}</a:tableStyleId>
              </a:tblPr>
              <a:tblGrid>
                <a:gridCol w="2155301">
                  <a:extLst>
                    <a:ext uri="{9D8B030D-6E8A-4147-A177-3AD203B41FA5}">
                      <a16:colId xmlns:a16="http://schemas.microsoft.com/office/drawing/2014/main" val="2314872736"/>
                    </a:ext>
                  </a:extLst>
                </a:gridCol>
                <a:gridCol w="2848449">
                  <a:extLst>
                    <a:ext uri="{9D8B030D-6E8A-4147-A177-3AD203B41FA5}">
                      <a16:colId xmlns:a16="http://schemas.microsoft.com/office/drawing/2014/main" val="1139362459"/>
                    </a:ext>
                  </a:extLst>
                </a:gridCol>
                <a:gridCol w="1761444">
                  <a:extLst>
                    <a:ext uri="{9D8B030D-6E8A-4147-A177-3AD203B41FA5}">
                      <a16:colId xmlns:a16="http://schemas.microsoft.com/office/drawing/2014/main" val="2119266811"/>
                    </a:ext>
                  </a:extLst>
                </a:gridCol>
                <a:gridCol w="1849778">
                  <a:extLst>
                    <a:ext uri="{9D8B030D-6E8A-4147-A177-3AD203B41FA5}">
                      <a16:colId xmlns:a16="http://schemas.microsoft.com/office/drawing/2014/main" val="4077459596"/>
                    </a:ext>
                  </a:extLst>
                </a:gridCol>
              </a:tblGrid>
              <a:tr h="675249">
                <a:tc>
                  <a:txBody>
                    <a:bodyPr/>
                    <a:lstStyle/>
                    <a:p>
                      <a:pPr algn="ctr">
                        <a:spcAft>
                          <a:spcPts val="0"/>
                        </a:spcAft>
                      </a:pPr>
                      <a:r>
                        <a:rPr lang="zh-CN" sz="2400" kern="100">
                          <a:effectLst/>
                        </a:rPr>
                        <a:t>内容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8113852"/>
                  </a:ext>
                </a:extLst>
              </a:tr>
              <a:tr h="67524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验收某一个需求的功能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7311317"/>
                  </a:ext>
                </a:extLst>
              </a:tr>
              <a:tr h="67524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验证某一个群体的需求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4727269"/>
                  </a:ext>
                </a:extLst>
              </a:tr>
              <a:tr h="675249">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验收整个系统是否符合要求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6727737"/>
                  </a:ext>
                </a:extLst>
              </a:tr>
              <a:tr h="67524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交给客户前进行验收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003498"/>
                  </a:ext>
                </a:extLst>
              </a:tr>
            </a:tbl>
          </a:graphicData>
        </a:graphic>
      </p:graphicFrame>
      <p:graphicFrame>
        <p:nvGraphicFramePr>
          <p:cNvPr id="2" name="表格 1">
            <a:extLst>
              <a:ext uri="{FF2B5EF4-FFF2-40B4-BE49-F238E27FC236}">
                <a16:creationId xmlns:a16="http://schemas.microsoft.com/office/drawing/2014/main" id="{CCEC1EB4-B27E-4C0A-8A7B-44923B05B910}"/>
              </a:ext>
            </a:extLst>
          </p:cNvPr>
          <p:cNvGraphicFramePr>
            <a:graphicFrameLocks noGrp="1"/>
          </p:cNvGraphicFramePr>
          <p:nvPr>
            <p:extLst>
              <p:ext uri="{D42A27DB-BD31-4B8C-83A1-F6EECF244321}">
                <p14:modId xmlns:p14="http://schemas.microsoft.com/office/powerpoint/2010/main" val="2465662421"/>
              </p:ext>
            </p:extLst>
          </p:nvPr>
        </p:nvGraphicFramePr>
        <p:xfrm>
          <a:off x="737877" y="1451279"/>
          <a:ext cx="10732168" cy="4901395"/>
        </p:xfrm>
        <a:graphic>
          <a:graphicData uri="http://schemas.openxmlformats.org/drawingml/2006/table">
            <a:tbl>
              <a:tblPr firstRow="1" firstCol="1" bandRow="1">
                <a:tableStyleId>{F5AB1C69-6EDB-4FF4-983F-18BD219EF322}</a:tableStyleId>
              </a:tblPr>
              <a:tblGrid>
                <a:gridCol w="1493294">
                  <a:extLst>
                    <a:ext uri="{9D8B030D-6E8A-4147-A177-3AD203B41FA5}">
                      <a16:colId xmlns:a16="http://schemas.microsoft.com/office/drawing/2014/main" val="251463594"/>
                    </a:ext>
                  </a:extLst>
                </a:gridCol>
                <a:gridCol w="2756349">
                  <a:extLst>
                    <a:ext uri="{9D8B030D-6E8A-4147-A177-3AD203B41FA5}">
                      <a16:colId xmlns:a16="http://schemas.microsoft.com/office/drawing/2014/main" val="1370316857"/>
                    </a:ext>
                  </a:extLst>
                </a:gridCol>
                <a:gridCol w="1497275">
                  <a:extLst>
                    <a:ext uri="{9D8B030D-6E8A-4147-A177-3AD203B41FA5}">
                      <a16:colId xmlns:a16="http://schemas.microsoft.com/office/drawing/2014/main" val="3602542937"/>
                    </a:ext>
                  </a:extLst>
                </a:gridCol>
                <a:gridCol w="1395190">
                  <a:extLst>
                    <a:ext uri="{9D8B030D-6E8A-4147-A177-3AD203B41FA5}">
                      <a16:colId xmlns:a16="http://schemas.microsoft.com/office/drawing/2014/main" val="467244142"/>
                    </a:ext>
                  </a:extLst>
                </a:gridCol>
                <a:gridCol w="3590060">
                  <a:extLst>
                    <a:ext uri="{9D8B030D-6E8A-4147-A177-3AD203B41FA5}">
                      <a16:colId xmlns:a16="http://schemas.microsoft.com/office/drawing/2014/main" val="587789116"/>
                    </a:ext>
                  </a:extLst>
                </a:gridCol>
              </a:tblGrid>
              <a:tr h="388259">
                <a:tc gridSpan="5">
                  <a:txBody>
                    <a:bodyPr/>
                    <a:lstStyle/>
                    <a:p>
                      <a:pPr algn="ctr">
                        <a:lnSpc>
                          <a:spcPct val="150000"/>
                        </a:lnSpc>
                        <a:spcAft>
                          <a:spcPts val="0"/>
                        </a:spcAft>
                      </a:pPr>
                      <a:r>
                        <a:rPr lang="zh-CN" sz="1800" kern="100" dirty="0">
                          <a:effectLst/>
                        </a:rPr>
                        <a:t>过程与产品质量检查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32781512"/>
                  </a:ext>
                </a:extLst>
              </a:tr>
              <a:tr h="431414">
                <a:tc>
                  <a:txBody>
                    <a:bodyPr/>
                    <a:lstStyle/>
                    <a:p>
                      <a:pPr algn="just">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1800" kern="100" dirty="0">
                          <a:effectLst/>
                        </a:rPr>
                        <a:t>杨以恒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09154100"/>
                  </a:ext>
                </a:extLst>
              </a:tr>
              <a:tr h="431414">
                <a:tc>
                  <a:txBody>
                    <a:bodyPr/>
                    <a:lstStyle/>
                    <a:p>
                      <a:pPr algn="just">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主要工作成果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阶段负责人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检查时间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2763059"/>
                  </a:ext>
                </a:extLst>
              </a:tr>
              <a:tr h="32467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项目可行性报告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315689"/>
                  </a:ext>
                </a:extLst>
              </a:tr>
              <a:tr h="599245">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项目章程、项目总体计划、需求工程计划</a:t>
                      </a:r>
                      <a:r>
                        <a:rPr lang="en-US" sz="1800" kern="100">
                          <a:effectLst/>
                        </a:rPr>
                        <a:t>-</a:t>
                      </a:r>
                      <a:r>
                        <a:rPr lang="zh-CN" sz="1800" kern="100">
                          <a:effectLst/>
                        </a:rPr>
                        <a:t>初步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184261"/>
                  </a:ext>
                </a:extLst>
              </a:tr>
              <a:tr h="497250">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QA</a:t>
                      </a:r>
                      <a:r>
                        <a:rPr lang="zh-CN" sz="1800" kern="100">
                          <a:effectLst/>
                        </a:rPr>
                        <a:t>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沈启航、叶柏成、徐哲远、骆佳俊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180143"/>
                  </a:ext>
                </a:extLst>
              </a:tr>
              <a:tr h="335454">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需求工程计划修改及评审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0518993"/>
                  </a:ext>
                </a:extLst>
              </a:tr>
              <a:tr h="326753">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沈启航、杨以恒、徐哲远、骆佳俊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405023"/>
                  </a:ext>
                </a:extLst>
              </a:tr>
              <a:tr h="584418">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1406989"/>
                  </a:ext>
                </a:extLst>
              </a:tr>
              <a:tr h="32467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7014923"/>
                  </a:ext>
                </a:extLst>
              </a:tr>
              <a:tr h="65783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软件需求变更文档修改及评审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4814123"/>
                  </a:ext>
                </a:extLst>
              </a:tr>
            </a:tbl>
          </a:graphicData>
        </a:graphic>
      </p:graphicFrame>
      <p:graphicFrame>
        <p:nvGraphicFramePr>
          <p:cNvPr id="6" name="表格 5">
            <a:extLst>
              <a:ext uri="{FF2B5EF4-FFF2-40B4-BE49-F238E27FC236}">
                <a16:creationId xmlns:a16="http://schemas.microsoft.com/office/drawing/2014/main" id="{737C4AC9-3485-4026-97E8-AAB446760597}"/>
              </a:ext>
            </a:extLst>
          </p:cNvPr>
          <p:cNvGraphicFramePr>
            <a:graphicFrameLocks noGrp="1"/>
          </p:cNvGraphicFramePr>
          <p:nvPr>
            <p:extLst>
              <p:ext uri="{D42A27DB-BD31-4B8C-83A1-F6EECF244321}">
                <p14:modId xmlns:p14="http://schemas.microsoft.com/office/powerpoint/2010/main" val="1392737744"/>
              </p:ext>
            </p:extLst>
          </p:nvPr>
        </p:nvGraphicFramePr>
        <p:xfrm>
          <a:off x="2189747" y="2514598"/>
          <a:ext cx="7812504" cy="1828800"/>
        </p:xfrm>
        <a:graphic>
          <a:graphicData uri="http://schemas.openxmlformats.org/drawingml/2006/table">
            <a:tbl>
              <a:tblPr firstRow="1" firstCol="1" bandRow="1">
                <a:tableStyleId>{F5AB1C69-6EDB-4FF4-983F-18BD219EF322}</a:tableStyleId>
              </a:tblPr>
              <a:tblGrid>
                <a:gridCol w="2799177">
                  <a:extLst>
                    <a:ext uri="{9D8B030D-6E8A-4147-A177-3AD203B41FA5}">
                      <a16:colId xmlns:a16="http://schemas.microsoft.com/office/drawing/2014/main" val="1741596955"/>
                    </a:ext>
                  </a:extLst>
                </a:gridCol>
                <a:gridCol w="1032645">
                  <a:extLst>
                    <a:ext uri="{9D8B030D-6E8A-4147-A177-3AD203B41FA5}">
                      <a16:colId xmlns:a16="http://schemas.microsoft.com/office/drawing/2014/main" val="3510969681"/>
                    </a:ext>
                  </a:extLst>
                </a:gridCol>
                <a:gridCol w="2357805">
                  <a:extLst>
                    <a:ext uri="{9D8B030D-6E8A-4147-A177-3AD203B41FA5}">
                      <a16:colId xmlns:a16="http://schemas.microsoft.com/office/drawing/2014/main" val="1890153906"/>
                    </a:ext>
                  </a:extLst>
                </a:gridCol>
                <a:gridCol w="1622877">
                  <a:extLst>
                    <a:ext uri="{9D8B030D-6E8A-4147-A177-3AD203B41FA5}">
                      <a16:colId xmlns:a16="http://schemas.microsoft.com/office/drawing/2014/main" val="544430361"/>
                    </a:ext>
                  </a:extLst>
                </a:gridCol>
              </a:tblGrid>
              <a:tr h="286084">
                <a:tc>
                  <a:txBody>
                    <a:bodyPr/>
                    <a:lstStyle/>
                    <a:p>
                      <a:pPr algn="ctr">
                        <a:spcAft>
                          <a:spcPts val="0"/>
                        </a:spcAft>
                      </a:pPr>
                      <a:r>
                        <a:rPr lang="zh-CN" sz="2000" kern="100" dirty="0">
                          <a:effectLst/>
                        </a:rPr>
                        <a:t>问题名称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解决流程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0863309"/>
                  </a:ext>
                </a:extLst>
              </a:tr>
              <a:tr h="572169">
                <a:tc>
                  <a:txBody>
                    <a:bodyPr/>
                    <a:lstStyle/>
                    <a:p>
                      <a:pPr algn="ctr">
                        <a:spcAft>
                          <a:spcPts val="0"/>
                        </a:spcAft>
                      </a:pPr>
                      <a:r>
                        <a:rPr lang="zh-CN" sz="2000" kern="100" dirty="0">
                          <a:effectLst/>
                        </a:rPr>
                        <a:t>无法评判内容是否合乎标准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1867739"/>
                  </a:ext>
                </a:extLst>
              </a:tr>
              <a:tr h="858253">
                <a:tc>
                  <a:txBody>
                    <a:bodyPr/>
                    <a:lstStyle/>
                    <a:p>
                      <a:pPr algn="ctr">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决定人员学习测试工具并定下具体时间进行组员培训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646285"/>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500"/>
                                        <p:tgtEl>
                                          <p:spTgt spid="2"/>
                                        </p:tgtEl>
                                      </p:cBhvr>
                                    </p:animEffect>
                                    <p:anim calcmode="lin" valueType="num">
                                      <p:cBhvr>
                                        <p:cTn id="42" dur="500"/>
                                        <p:tgtEl>
                                          <p:spTgt spid="2"/>
                                        </p:tgtEl>
                                        <p:attrNameLst>
                                          <p:attrName>ppt_x</p:attrName>
                                        </p:attrNameLst>
                                      </p:cBhvr>
                                      <p:tavLst>
                                        <p:tav tm="0">
                                          <p:val>
                                            <p:strVal val="ppt_x"/>
                                          </p:val>
                                        </p:tav>
                                        <p:tav tm="100000">
                                          <p:val>
                                            <p:strVal val="ppt_x"/>
                                          </p:val>
                                        </p:tav>
                                      </p:tavLst>
                                    </p:anim>
                                    <p:anim calcmode="lin" valueType="num">
                                      <p:cBhvr>
                                        <p:cTn id="43" dur="500"/>
                                        <p:tgtEl>
                                          <p:spTgt spid="2"/>
                                        </p:tgtEl>
                                        <p:attrNameLst>
                                          <p:attrName>ppt_y</p:attrName>
                                        </p:attrNameLst>
                                      </p:cBhvr>
                                      <p:tavLst>
                                        <p:tav tm="0">
                                          <p:val>
                                            <p:strVal val="ppt_y"/>
                                          </p:val>
                                        </p:tav>
                                        <p:tav tm="100000">
                                          <p:val>
                                            <p:strVal val="ppt_y+.1"/>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strVal val="#ppt_w+.3"/>
                                          </p:val>
                                        </p:tav>
                                        <p:tav tm="100000">
                                          <p:val>
                                            <p:strVal val="#ppt_w"/>
                                          </p:val>
                                        </p:tav>
                                      </p:tavLst>
                                    </p:anim>
                                    <p:anim calcmode="lin" valueType="num">
                                      <p:cBhvr>
                                        <p:cTn id="50" dur="500" fill="hold"/>
                                        <p:tgtEl>
                                          <p:spTgt spid="6"/>
                                        </p:tgtEl>
                                        <p:attrNameLst>
                                          <p:attrName>ppt_h</p:attrName>
                                        </p:attrNameLst>
                                      </p:cBhvr>
                                      <p:tavLst>
                                        <p:tav tm="0">
                                          <p:val>
                                            <p:strVal val="#ppt_h"/>
                                          </p:val>
                                        </p:tav>
                                        <p:tav tm="100000">
                                          <p:val>
                                            <p:strVal val="#ppt_h"/>
                                          </p:val>
                                        </p:tav>
                                      </p:tavLst>
                                    </p:anim>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6"/>
                                        </p:tgtEl>
                                        <p:attrNameLst>
                                          <p:attrName>ppt_w</p:attrName>
                                        </p:attrNameLst>
                                      </p:cBhvr>
                                      <p:tavLst>
                                        <p:tav tm="0">
                                          <p:val>
                                            <p:strVal val="ppt_w"/>
                                          </p:val>
                                        </p:tav>
                                        <p:tav tm="100000">
                                          <p:val>
                                            <p:strVal val="ppt_w+.3"/>
                                          </p:val>
                                        </p:tav>
                                      </p:tavLst>
                                    </p:anim>
                                    <p:anim calcmode="lin" valueType="num">
                                      <p:cBhvr>
                                        <p:cTn id="56" dur="500"/>
                                        <p:tgtEl>
                                          <p:spTgt spid="6"/>
                                        </p:tgtEl>
                                        <p:attrNameLst>
                                          <p:attrName>ppt_h</p:attrName>
                                        </p:attrNameLst>
                                      </p:cBhvr>
                                      <p:tavLst>
                                        <p:tav tm="0">
                                          <p:val>
                                            <p:strVal val="ppt_h"/>
                                          </p:val>
                                        </p:tav>
                                        <p:tav tm="100000">
                                          <p:val>
                                            <p:strVal val="ppt_h"/>
                                          </p:val>
                                        </p:tav>
                                      </p:tavLst>
                                    </p:anim>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4" name="表格 3">
            <a:extLst>
              <a:ext uri="{FF2B5EF4-FFF2-40B4-BE49-F238E27FC236}">
                <a16:creationId xmlns:a16="http://schemas.microsoft.com/office/drawing/2014/main" id="{682CBDDF-5412-4E36-B32F-F1F8F8FAE2EE}"/>
              </a:ext>
            </a:extLst>
          </p:cNvPr>
          <p:cNvGraphicFramePr>
            <a:graphicFrameLocks noGrp="1"/>
          </p:cNvGraphicFramePr>
          <p:nvPr>
            <p:extLst>
              <p:ext uri="{D42A27DB-BD31-4B8C-83A1-F6EECF244321}">
                <p14:modId xmlns:p14="http://schemas.microsoft.com/office/powerpoint/2010/main" val="2357185572"/>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90408">
                  <a:extLst>
                    <a:ext uri="{9D8B030D-6E8A-4147-A177-3AD203B41FA5}">
                      <a16:colId xmlns:a16="http://schemas.microsoft.com/office/drawing/2014/main" val="2343837701"/>
                    </a:ext>
                  </a:extLst>
                </a:gridCol>
                <a:gridCol w="1146620">
                  <a:extLst>
                    <a:ext uri="{9D8B030D-6E8A-4147-A177-3AD203B41FA5}">
                      <a16:colId xmlns:a16="http://schemas.microsoft.com/office/drawing/2014/main" val="49723205"/>
                    </a:ext>
                  </a:extLst>
                </a:gridCol>
                <a:gridCol w="1163001">
                  <a:extLst>
                    <a:ext uri="{9D8B030D-6E8A-4147-A177-3AD203B41FA5}">
                      <a16:colId xmlns:a16="http://schemas.microsoft.com/office/drawing/2014/main" val="824108587"/>
                    </a:ext>
                  </a:extLst>
                </a:gridCol>
                <a:gridCol w="1457845">
                  <a:extLst>
                    <a:ext uri="{9D8B030D-6E8A-4147-A177-3AD203B41FA5}">
                      <a16:colId xmlns:a16="http://schemas.microsoft.com/office/drawing/2014/main" val="1370099291"/>
                    </a:ext>
                  </a:extLst>
                </a:gridCol>
                <a:gridCol w="1932875">
                  <a:extLst>
                    <a:ext uri="{9D8B030D-6E8A-4147-A177-3AD203B41FA5}">
                      <a16:colId xmlns:a16="http://schemas.microsoft.com/office/drawing/2014/main" val="3164900865"/>
                    </a:ext>
                  </a:extLst>
                </a:gridCol>
                <a:gridCol w="1916494">
                  <a:extLst>
                    <a:ext uri="{9D8B030D-6E8A-4147-A177-3AD203B41FA5}">
                      <a16:colId xmlns:a16="http://schemas.microsoft.com/office/drawing/2014/main" val="4074176620"/>
                    </a:ext>
                  </a:extLst>
                </a:gridCol>
                <a:gridCol w="1275745">
                  <a:extLst>
                    <a:ext uri="{9D8B030D-6E8A-4147-A177-3AD203B41FA5}">
                      <a16:colId xmlns:a16="http://schemas.microsoft.com/office/drawing/2014/main" val="250116113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6947419"/>
                  </a:ext>
                </a:extLst>
              </a:tr>
              <a:tr h="0">
                <a:tc>
                  <a:txBody>
                    <a:bodyPr/>
                    <a:lstStyle/>
                    <a:p>
                      <a:pPr algn="just">
                        <a:lnSpc>
                          <a:spcPct val="150000"/>
                        </a:lnSpc>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2536293"/>
                  </a:ext>
                </a:extLst>
              </a:tr>
            </a:tbl>
          </a:graphicData>
        </a:graphic>
      </p:graphicFrame>
      <p:graphicFrame>
        <p:nvGraphicFramePr>
          <p:cNvPr id="7" name="表格 6">
            <a:extLst>
              <a:ext uri="{FF2B5EF4-FFF2-40B4-BE49-F238E27FC236}">
                <a16:creationId xmlns:a16="http://schemas.microsoft.com/office/drawing/2014/main" id="{9BD4AC26-5AB7-4A87-8EE7-DE7293F123F1}"/>
              </a:ext>
            </a:extLst>
          </p:cNvPr>
          <p:cNvGraphicFramePr>
            <a:graphicFrameLocks noGrp="1"/>
          </p:cNvGraphicFramePr>
          <p:nvPr>
            <p:extLst>
              <p:ext uri="{D42A27DB-BD31-4B8C-83A1-F6EECF244321}">
                <p14:modId xmlns:p14="http://schemas.microsoft.com/office/powerpoint/2010/main" val="1923092604"/>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87641">
                  <a:extLst>
                    <a:ext uri="{9D8B030D-6E8A-4147-A177-3AD203B41FA5}">
                      <a16:colId xmlns:a16="http://schemas.microsoft.com/office/drawing/2014/main" val="309000637"/>
                    </a:ext>
                  </a:extLst>
                </a:gridCol>
                <a:gridCol w="1122948">
                  <a:extLst>
                    <a:ext uri="{9D8B030D-6E8A-4147-A177-3AD203B41FA5}">
                      <a16:colId xmlns:a16="http://schemas.microsoft.com/office/drawing/2014/main" val="1357191622"/>
                    </a:ext>
                  </a:extLst>
                </a:gridCol>
                <a:gridCol w="1122947">
                  <a:extLst>
                    <a:ext uri="{9D8B030D-6E8A-4147-A177-3AD203B41FA5}">
                      <a16:colId xmlns:a16="http://schemas.microsoft.com/office/drawing/2014/main" val="3464197118"/>
                    </a:ext>
                  </a:extLst>
                </a:gridCol>
                <a:gridCol w="1459832">
                  <a:extLst>
                    <a:ext uri="{9D8B030D-6E8A-4147-A177-3AD203B41FA5}">
                      <a16:colId xmlns:a16="http://schemas.microsoft.com/office/drawing/2014/main" val="1723362650"/>
                    </a:ext>
                  </a:extLst>
                </a:gridCol>
                <a:gridCol w="1941094">
                  <a:extLst>
                    <a:ext uri="{9D8B030D-6E8A-4147-A177-3AD203B41FA5}">
                      <a16:colId xmlns:a16="http://schemas.microsoft.com/office/drawing/2014/main" val="258957405"/>
                    </a:ext>
                  </a:extLst>
                </a:gridCol>
                <a:gridCol w="1974309">
                  <a:extLst>
                    <a:ext uri="{9D8B030D-6E8A-4147-A177-3AD203B41FA5}">
                      <a16:colId xmlns:a16="http://schemas.microsoft.com/office/drawing/2014/main" val="3615142119"/>
                    </a:ext>
                  </a:extLst>
                </a:gridCol>
                <a:gridCol w="1274217">
                  <a:extLst>
                    <a:ext uri="{9D8B030D-6E8A-4147-A177-3AD203B41FA5}">
                      <a16:colId xmlns:a16="http://schemas.microsoft.com/office/drawing/2014/main" val="245250079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6155636"/>
                  </a:ext>
                </a:extLst>
              </a:tr>
              <a:tr h="0">
                <a:tc>
                  <a:txBody>
                    <a:bodyPr/>
                    <a:lstStyle/>
                    <a:p>
                      <a:pPr algn="just">
                        <a:lnSpc>
                          <a:spcPct val="150000"/>
                        </a:lnSpc>
                        <a:spcAft>
                          <a:spcPts val="0"/>
                        </a:spcAft>
                      </a:pPr>
                      <a:r>
                        <a:rPr lang="zh-CN" sz="2400" kern="100" dirty="0">
                          <a:effectLst/>
                        </a:rPr>
                        <a:t>任务审核员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0045313"/>
                  </a:ext>
                </a:extLst>
              </a:tr>
            </a:tbl>
          </a:graphicData>
        </a:graphic>
      </p:graphicFrame>
      <p:graphicFrame>
        <p:nvGraphicFramePr>
          <p:cNvPr id="8" name="表格 7">
            <a:extLst>
              <a:ext uri="{FF2B5EF4-FFF2-40B4-BE49-F238E27FC236}">
                <a16:creationId xmlns:a16="http://schemas.microsoft.com/office/drawing/2014/main" id="{D35EB037-748E-49F5-9DFC-C6F4BEE0219C}"/>
              </a:ext>
            </a:extLst>
          </p:cNvPr>
          <p:cNvGraphicFramePr>
            <a:graphicFrameLocks noGrp="1"/>
          </p:cNvGraphicFramePr>
          <p:nvPr>
            <p:extLst>
              <p:ext uri="{D42A27DB-BD31-4B8C-83A1-F6EECF244321}">
                <p14:modId xmlns:p14="http://schemas.microsoft.com/office/powerpoint/2010/main" val="2365167852"/>
              </p:ext>
            </p:extLst>
          </p:nvPr>
        </p:nvGraphicFramePr>
        <p:xfrm>
          <a:off x="954506" y="584548"/>
          <a:ext cx="10282988" cy="5688904"/>
        </p:xfrm>
        <a:graphic>
          <a:graphicData uri="http://schemas.openxmlformats.org/drawingml/2006/table">
            <a:tbl>
              <a:tblPr firstRow="1" firstCol="1" bandRow="1">
                <a:tableStyleId>{F5AB1C69-6EDB-4FF4-983F-18BD219EF322}</a:tableStyleId>
              </a:tblPr>
              <a:tblGrid>
                <a:gridCol w="1403683">
                  <a:extLst>
                    <a:ext uri="{9D8B030D-6E8A-4147-A177-3AD203B41FA5}">
                      <a16:colId xmlns:a16="http://schemas.microsoft.com/office/drawing/2014/main" val="93865872"/>
                    </a:ext>
                  </a:extLst>
                </a:gridCol>
                <a:gridCol w="1106906">
                  <a:extLst>
                    <a:ext uri="{9D8B030D-6E8A-4147-A177-3AD203B41FA5}">
                      <a16:colId xmlns:a16="http://schemas.microsoft.com/office/drawing/2014/main" val="3787186533"/>
                    </a:ext>
                  </a:extLst>
                </a:gridCol>
                <a:gridCol w="1122947">
                  <a:extLst>
                    <a:ext uri="{9D8B030D-6E8A-4147-A177-3AD203B41FA5}">
                      <a16:colId xmlns:a16="http://schemas.microsoft.com/office/drawing/2014/main" val="2988151312"/>
                    </a:ext>
                  </a:extLst>
                </a:gridCol>
                <a:gridCol w="1475874">
                  <a:extLst>
                    <a:ext uri="{9D8B030D-6E8A-4147-A177-3AD203B41FA5}">
                      <a16:colId xmlns:a16="http://schemas.microsoft.com/office/drawing/2014/main" val="818923149"/>
                    </a:ext>
                  </a:extLst>
                </a:gridCol>
                <a:gridCol w="1941095">
                  <a:extLst>
                    <a:ext uri="{9D8B030D-6E8A-4147-A177-3AD203B41FA5}">
                      <a16:colId xmlns:a16="http://schemas.microsoft.com/office/drawing/2014/main" val="1108036502"/>
                    </a:ext>
                  </a:extLst>
                </a:gridCol>
                <a:gridCol w="1973178">
                  <a:extLst>
                    <a:ext uri="{9D8B030D-6E8A-4147-A177-3AD203B41FA5}">
                      <a16:colId xmlns:a16="http://schemas.microsoft.com/office/drawing/2014/main" val="3930898435"/>
                    </a:ext>
                  </a:extLst>
                </a:gridCol>
                <a:gridCol w="1259305">
                  <a:extLst>
                    <a:ext uri="{9D8B030D-6E8A-4147-A177-3AD203B41FA5}">
                      <a16:colId xmlns:a16="http://schemas.microsoft.com/office/drawing/2014/main" val="901710121"/>
                    </a:ext>
                  </a:extLst>
                </a:gridCol>
              </a:tblGrid>
              <a:tr h="482777">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08667990"/>
                  </a:ext>
                </a:extLst>
              </a:tr>
              <a:tr h="1007917">
                <a:tc>
                  <a:txBody>
                    <a:bodyPr/>
                    <a:lstStyle/>
                    <a:p>
                      <a:pPr algn="just">
                        <a:lnSpc>
                          <a:spcPct val="150000"/>
                        </a:lnSpc>
                        <a:spcAft>
                          <a:spcPts val="0"/>
                        </a:spcAft>
                      </a:pPr>
                      <a:r>
                        <a:rPr lang="zh-CN" sz="2400" kern="100">
                          <a:effectLst/>
                        </a:rPr>
                        <a:t>文档编写组组长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38581255"/>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40733313"/>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646655940"/>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98472799"/>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06251999"/>
                  </a:ext>
                </a:extLst>
              </a:tr>
            </a:tbl>
          </a:graphicData>
        </a:graphic>
      </p:graphicFrame>
      <p:graphicFrame>
        <p:nvGraphicFramePr>
          <p:cNvPr id="9" name="表格 8">
            <a:extLst>
              <a:ext uri="{FF2B5EF4-FFF2-40B4-BE49-F238E27FC236}">
                <a16:creationId xmlns:a16="http://schemas.microsoft.com/office/drawing/2014/main" id="{BFE8C972-4D28-4532-95E5-0EC95017A8C6}"/>
              </a:ext>
            </a:extLst>
          </p:cNvPr>
          <p:cNvGraphicFramePr>
            <a:graphicFrameLocks noGrp="1"/>
          </p:cNvGraphicFramePr>
          <p:nvPr>
            <p:extLst>
              <p:ext uri="{D42A27DB-BD31-4B8C-83A1-F6EECF244321}">
                <p14:modId xmlns:p14="http://schemas.microsoft.com/office/powerpoint/2010/main" val="1006171416"/>
              </p:ext>
            </p:extLst>
          </p:nvPr>
        </p:nvGraphicFramePr>
        <p:xfrm>
          <a:off x="954508" y="2145410"/>
          <a:ext cx="10282986" cy="2567179"/>
        </p:xfrm>
        <a:graphic>
          <a:graphicData uri="http://schemas.openxmlformats.org/drawingml/2006/table">
            <a:tbl>
              <a:tblPr firstRow="1" firstCol="1" bandRow="1">
                <a:tableStyleId>{F5AB1C69-6EDB-4FF4-983F-18BD219EF322}</a:tableStyleId>
              </a:tblPr>
              <a:tblGrid>
                <a:gridCol w="1387640">
                  <a:extLst>
                    <a:ext uri="{9D8B030D-6E8A-4147-A177-3AD203B41FA5}">
                      <a16:colId xmlns:a16="http://schemas.microsoft.com/office/drawing/2014/main" val="2310822315"/>
                    </a:ext>
                  </a:extLst>
                </a:gridCol>
                <a:gridCol w="1122948">
                  <a:extLst>
                    <a:ext uri="{9D8B030D-6E8A-4147-A177-3AD203B41FA5}">
                      <a16:colId xmlns:a16="http://schemas.microsoft.com/office/drawing/2014/main" val="2792243466"/>
                    </a:ext>
                  </a:extLst>
                </a:gridCol>
                <a:gridCol w="1122947">
                  <a:extLst>
                    <a:ext uri="{9D8B030D-6E8A-4147-A177-3AD203B41FA5}">
                      <a16:colId xmlns:a16="http://schemas.microsoft.com/office/drawing/2014/main" val="496226526"/>
                    </a:ext>
                  </a:extLst>
                </a:gridCol>
                <a:gridCol w="1491916">
                  <a:extLst>
                    <a:ext uri="{9D8B030D-6E8A-4147-A177-3AD203B41FA5}">
                      <a16:colId xmlns:a16="http://schemas.microsoft.com/office/drawing/2014/main" val="3800882092"/>
                    </a:ext>
                  </a:extLst>
                </a:gridCol>
                <a:gridCol w="1925053">
                  <a:extLst>
                    <a:ext uri="{9D8B030D-6E8A-4147-A177-3AD203B41FA5}">
                      <a16:colId xmlns:a16="http://schemas.microsoft.com/office/drawing/2014/main" val="1255397900"/>
                    </a:ext>
                  </a:extLst>
                </a:gridCol>
                <a:gridCol w="1973178">
                  <a:extLst>
                    <a:ext uri="{9D8B030D-6E8A-4147-A177-3AD203B41FA5}">
                      <a16:colId xmlns:a16="http://schemas.microsoft.com/office/drawing/2014/main" val="3245059211"/>
                    </a:ext>
                  </a:extLst>
                </a:gridCol>
                <a:gridCol w="1259304">
                  <a:extLst>
                    <a:ext uri="{9D8B030D-6E8A-4147-A177-3AD203B41FA5}">
                      <a16:colId xmlns:a16="http://schemas.microsoft.com/office/drawing/2014/main" val="3328668869"/>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5545958"/>
                  </a:ext>
                </a:extLst>
              </a:tr>
              <a:tr h="0">
                <a:tc>
                  <a:txBody>
                    <a:bodyPr/>
                    <a:lstStyle/>
                    <a:p>
                      <a:pPr algn="just">
                        <a:lnSpc>
                          <a:spcPct val="150000"/>
                        </a:lnSpc>
                        <a:spcAft>
                          <a:spcPts val="0"/>
                        </a:spcAft>
                      </a:pPr>
                      <a:r>
                        <a:rPr lang="zh-CN" sz="2400" kern="100" dirty="0">
                          <a:effectLst/>
                        </a:rPr>
                        <a:t>文档整合组组长</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9469"/>
                  </a:ext>
                </a:extLst>
              </a:tr>
              <a:tr h="0">
                <a:tc>
                  <a:txBody>
                    <a:bodyPr/>
                    <a:lstStyle/>
                    <a:p>
                      <a:pPr algn="just">
                        <a:lnSpc>
                          <a:spcPct val="150000"/>
                        </a:lnSpc>
                        <a:spcAft>
                          <a:spcPts val="0"/>
                        </a:spcAft>
                      </a:pPr>
                      <a:r>
                        <a:rPr lang="zh-CN" sz="2400" kern="100">
                          <a:effectLst/>
                        </a:rPr>
                        <a:t>文档整合员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7720219"/>
                  </a:ext>
                </a:extLst>
              </a:tr>
            </a:tbl>
          </a:graphicData>
        </a:graphic>
      </p:graphicFrame>
      <p:graphicFrame>
        <p:nvGraphicFramePr>
          <p:cNvPr id="10" name="表格 9">
            <a:extLst>
              <a:ext uri="{FF2B5EF4-FFF2-40B4-BE49-F238E27FC236}">
                <a16:creationId xmlns:a16="http://schemas.microsoft.com/office/drawing/2014/main" id="{7D51B66C-2694-4028-942B-FAB958FCF8BC}"/>
              </a:ext>
            </a:extLst>
          </p:cNvPr>
          <p:cNvGraphicFramePr>
            <a:graphicFrameLocks noGrp="1"/>
          </p:cNvGraphicFramePr>
          <p:nvPr>
            <p:extLst>
              <p:ext uri="{D42A27DB-BD31-4B8C-83A1-F6EECF244321}">
                <p14:modId xmlns:p14="http://schemas.microsoft.com/office/powerpoint/2010/main" val="3222413120"/>
              </p:ext>
            </p:extLst>
          </p:nvPr>
        </p:nvGraphicFramePr>
        <p:xfrm>
          <a:off x="744083" y="537362"/>
          <a:ext cx="10703833" cy="5783274"/>
        </p:xfrm>
        <a:graphic>
          <a:graphicData uri="http://schemas.openxmlformats.org/drawingml/2006/table">
            <a:tbl>
              <a:tblPr firstRow="1" firstCol="1" bandRow="1">
                <a:tableStyleId>{F5AB1C69-6EDB-4FF4-983F-18BD219EF322}</a:tableStyleId>
              </a:tblPr>
              <a:tblGrid>
                <a:gridCol w="1458463">
                  <a:extLst>
                    <a:ext uri="{9D8B030D-6E8A-4147-A177-3AD203B41FA5}">
                      <a16:colId xmlns:a16="http://schemas.microsoft.com/office/drawing/2014/main" val="2654932971"/>
                    </a:ext>
                  </a:extLst>
                </a:gridCol>
                <a:gridCol w="1154875">
                  <a:extLst>
                    <a:ext uri="{9D8B030D-6E8A-4147-A177-3AD203B41FA5}">
                      <a16:colId xmlns:a16="http://schemas.microsoft.com/office/drawing/2014/main" val="3535609993"/>
                    </a:ext>
                  </a:extLst>
                </a:gridCol>
                <a:gridCol w="1168905">
                  <a:extLst>
                    <a:ext uri="{9D8B030D-6E8A-4147-A177-3AD203B41FA5}">
                      <a16:colId xmlns:a16="http://schemas.microsoft.com/office/drawing/2014/main" val="2816891058"/>
                    </a:ext>
                  </a:extLst>
                </a:gridCol>
                <a:gridCol w="1519578">
                  <a:extLst>
                    <a:ext uri="{9D8B030D-6E8A-4147-A177-3AD203B41FA5}">
                      <a16:colId xmlns:a16="http://schemas.microsoft.com/office/drawing/2014/main" val="2947249339"/>
                    </a:ext>
                  </a:extLst>
                </a:gridCol>
                <a:gridCol w="2037236">
                  <a:extLst>
                    <a:ext uri="{9D8B030D-6E8A-4147-A177-3AD203B41FA5}">
                      <a16:colId xmlns:a16="http://schemas.microsoft.com/office/drawing/2014/main" val="3016405586"/>
                    </a:ext>
                  </a:extLst>
                </a:gridCol>
                <a:gridCol w="2070633">
                  <a:extLst>
                    <a:ext uri="{9D8B030D-6E8A-4147-A177-3AD203B41FA5}">
                      <a16:colId xmlns:a16="http://schemas.microsoft.com/office/drawing/2014/main" val="2630072183"/>
                    </a:ext>
                  </a:extLst>
                </a:gridCol>
                <a:gridCol w="1294143">
                  <a:extLst>
                    <a:ext uri="{9D8B030D-6E8A-4147-A177-3AD203B41FA5}">
                      <a16:colId xmlns:a16="http://schemas.microsoft.com/office/drawing/2014/main" val="2126954749"/>
                    </a:ext>
                  </a:extLst>
                </a:gridCol>
              </a:tblGrid>
              <a:tr h="580399">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负责人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寝室号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384915332"/>
                  </a:ext>
                </a:extLst>
              </a:tr>
              <a:tr h="1035751">
                <a:tc>
                  <a:txBody>
                    <a:bodyPr/>
                    <a:lstStyle/>
                    <a:p>
                      <a:pPr algn="ctr">
                        <a:lnSpc>
                          <a:spcPct val="150000"/>
                        </a:lnSpc>
                        <a:spcAft>
                          <a:spcPts val="0"/>
                        </a:spcAft>
                      </a:pPr>
                      <a:r>
                        <a:rPr lang="en-US" sz="2400" kern="100">
                          <a:effectLst/>
                        </a:rPr>
                        <a:t>PPT</a:t>
                      </a:r>
                      <a:r>
                        <a:rPr lang="zh-CN" sz="2400" kern="100">
                          <a:effectLst/>
                        </a:rPr>
                        <a:t>编写组组长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dirty="0">
                          <a:effectLst/>
                        </a:rPr>
                        <a:t>31601404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585253349"/>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3389707974"/>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1970101952"/>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1822785202"/>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3552709897"/>
                  </a:ext>
                </a:extLst>
              </a:tr>
            </a:tbl>
          </a:graphicData>
        </a:graphic>
      </p:graphicFrame>
      <p:graphicFrame>
        <p:nvGraphicFramePr>
          <p:cNvPr id="11" name="表格 10">
            <a:extLst>
              <a:ext uri="{FF2B5EF4-FFF2-40B4-BE49-F238E27FC236}">
                <a16:creationId xmlns:a16="http://schemas.microsoft.com/office/drawing/2014/main" id="{C740C0AF-67F2-4F53-8157-2EF4D0CBB4EC}"/>
              </a:ext>
            </a:extLst>
          </p:cNvPr>
          <p:cNvGraphicFramePr>
            <a:graphicFrameLocks noGrp="1"/>
          </p:cNvGraphicFramePr>
          <p:nvPr>
            <p:extLst>
              <p:ext uri="{D42A27DB-BD31-4B8C-83A1-F6EECF244321}">
                <p14:modId xmlns:p14="http://schemas.microsoft.com/office/powerpoint/2010/main" val="2077441048"/>
              </p:ext>
            </p:extLst>
          </p:nvPr>
        </p:nvGraphicFramePr>
        <p:xfrm>
          <a:off x="757051" y="2820316"/>
          <a:ext cx="10677896" cy="1526604"/>
        </p:xfrm>
        <a:graphic>
          <a:graphicData uri="http://schemas.openxmlformats.org/drawingml/2006/table">
            <a:tbl>
              <a:tblPr firstRow="1" firstCol="1" bandRow="1">
                <a:tableStyleId>{F5AB1C69-6EDB-4FF4-983F-18BD219EF322}</a:tableStyleId>
              </a:tblPr>
              <a:tblGrid>
                <a:gridCol w="1427747">
                  <a:extLst>
                    <a:ext uri="{9D8B030D-6E8A-4147-A177-3AD203B41FA5}">
                      <a16:colId xmlns:a16="http://schemas.microsoft.com/office/drawing/2014/main" val="2263317495"/>
                    </a:ext>
                  </a:extLst>
                </a:gridCol>
                <a:gridCol w="1155032">
                  <a:extLst>
                    <a:ext uri="{9D8B030D-6E8A-4147-A177-3AD203B41FA5}">
                      <a16:colId xmlns:a16="http://schemas.microsoft.com/office/drawing/2014/main" val="1348835412"/>
                    </a:ext>
                  </a:extLst>
                </a:gridCol>
                <a:gridCol w="1171074">
                  <a:extLst>
                    <a:ext uri="{9D8B030D-6E8A-4147-A177-3AD203B41FA5}">
                      <a16:colId xmlns:a16="http://schemas.microsoft.com/office/drawing/2014/main" val="615500551"/>
                    </a:ext>
                  </a:extLst>
                </a:gridCol>
                <a:gridCol w="1524000">
                  <a:extLst>
                    <a:ext uri="{9D8B030D-6E8A-4147-A177-3AD203B41FA5}">
                      <a16:colId xmlns:a16="http://schemas.microsoft.com/office/drawing/2014/main" val="3021431289"/>
                    </a:ext>
                  </a:extLst>
                </a:gridCol>
                <a:gridCol w="2053389">
                  <a:extLst>
                    <a:ext uri="{9D8B030D-6E8A-4147-A177-3AD203B41FA5}">
                      <a16:colId xmlns:a16="http://schemas.microsoft.com/office/drawing/2014/main" val="1980276676"/>
                    </a:ext>
                  </a:extLst>
                </a:gridCol>
                <a:gridCol w="2053390">
                  <a:extLst>
                    <a:ext uri="{9D8B030D-6E8A-4147-A177-3AD203B41FA5}">
                      <a16:colId xmlns:a16="http://schemas.microsoft.com/office/drawing/2014/main" val="3449763721"/>
                    </a:ext>
                  </a:extLst>
                </a:gridCol>
                <a:gridCol w="1293264">
                  <a:extLst>
                    <a:ext uri="{9D8B030D-6E8A-4147-A177-3AD203B41FA5}">
                      <a16:colId xmlns:a16="http://schemas.microsoft.com/office/drawing/2014/main" val="4282825680"/>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寝室号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8294699"/>
                  </a:ext>
                </a:extLst>
              </a:tr>
              <a:tr h="0">
                <a:tc>
                  <a:txBody>
                    <a:bodyPr/>
                    <a:lstStyle/>
                    <a:p>
                      <a:pPr algn="just">
                        <a:lnSpc>
                          <a:spcPct val="150000"/>
                        </a:lnSpc>
                        <a:spcAft>
                          <a:spcPts val="0"/>
                        </a:spcAft>
                      </a:pPr>
                      <a:r>
                        <a:rPr lang="en-US" sz="2400" kern="100" dirty="0">
                          <a:effectLst/>
                        </a:rPr>
                        <a:t>PPT</a:t>
                      </a:r>
                      <a:r>
                        <a:rPr lang="zh-CN" sz="2400" kern="100" dirty="0">
                          <a:effectLst/>
                        </a:rPr>
                        <a:t>编写员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4080174"/>
                  </a:ext>
                </a:extLst>
              </a:tr>
            </a:tbl>
          </a:graphicData>
        </a:graphic>
      </p:graphicFrame>
      <p:graphicFrame>
        <p:nvGraphicFramePr>
          <p:cNvPr id="12" name="表格 11">
            <a:extLst>
              <a:ext uri="{FF2B5EF4-FFF2-40B4-BE49-F238E27FC236}">
                <a16:creationId xmlns:a16="http://schemas.microsoft.com/office/drawing/2014/main" id="{0A370253-A06D-45BF-9CCD-0338B7E0FBD0}"/>
              </a:ext>
            </a:extLst>
          </p:cNvPr>
          <p:cNvGraphicFramePr>
            <a:graphicFrameLocks noGrp="1"/>
          </p:cNvGraphicFramePr>
          <p:nvPr>
            <p:extLst>
              <p:ext uri="{D42A27DB-BD31-4B8C-83A1-F6EECF244321}">
                <p14:modId xmlns:p14="http://schemas.microsoft.com/office/powerpoint/2010/main" val="917163768"/>
              </p:ext>
            </p:extLst>
          </p:nvPr>
        </p:nvGraphicFramePr>
        <p:xfrm>
          <a:off x="757051" y="2300028"/>
          <a:ext cx="10677896" cy="2567179"/>
        </p:xfrm>
        <a:graphic>
          <a:graphicData uri="http://schemas.openxmlformats.org/drawingml/2006/table">
            <a:tbl>
              <a:tblPr firstRow="1" firstCol="1" bandRow="1">
                <a:tableStyleId>{F5AB1C69-6EDB-4FF4-983F-18BD219EF322}</a:tableStyleId>
              </a:tblPr>
              <a:tblGrid>
                <a:gridCol w="1453686">
                  <a:extLst>
                    <a:ext uri="{9D8B030D-6E8A-4147-A177-3AD203B41FA5}">
                      <a16:colId xmlns:a16="http://schemas.microsoft.com/office/drawing/2014/main" val="427178255"/>
                    </a:ext>
                  </a:extLst>
                </a:gridCol>
                <a:gridCol w="1155032">
                  <a:extLst>
                    <a:ext uri="{9D8B030D-6E8A-4147-A177-3AD203B41FA5}">
                      <a16:colId xmlns:a16="http://schemas.microsoft.com/office/drawing/2014/main" val="159783872"/>
                    </a:ext>
                  </a:extLst>
                </a:gridCol>
                <a:gridCol w="1171074">
                  <a:extLst>
                    <a:ext uri="{9D8B030D-6E8A-4147-A177-3AD203B41FA5}">
                      <a16:colId xmlns:a16="http://schemas.microsoft.com/office/drawing/2014/main" val="3076317127"/>
                    </a:ext>
                  </a:extLst>
                </a:gridCol>
                <a:gridCol w="1524000">
                  <a:extLst>
                    <a:ext uri="{9D8B030D-6E8A-4147-A177-3AD203B41FA5}">
                      <a16:colId xmlns:a16="http://schemas.microsoft.com/office/drawing/2014/main" val="3682173917"/>
                    </a:ext>
                  </a:extLst>
                </a:gridCol>
                <a:gridCol w="2037347">
                  <a:extLst>
                    <a:ext uri="{9D8B030D-6E8A-4147-A177-3AD203B41FA5}">
                      <a16:colId xmlns:a16="http://schemas.microsoft.com/office/drawing/2014/main" val="1013173631"/>
                    </a:ext>
                  </a:extLst>
                </a:gridCol>
                <a:gridCol w="2069432">
                  <a:extLst>
                    <a:ext uri="{9D8B030D-6E8A-4147-A177-3AD203B41FA5}">
                      <a16:colId xmlns:a16="http://schemas.microsoft.com/office/drawing/2014/main" val="199557639"/>
                    </a:ext>
                  </a:extLst>
                </a:gridCol>
                <a:gridCol w="1267325">
                  <a:extLst>
                    <a:ext uri="{9D8B030D-6E8A-4147-A177-3AD203B41FA5}">
                      <a16:colId xmlns:a16="http://schemas.microsoft.com/office/drawing/2014/main" val="3210943068"/>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0603943"/>
                  </a:ext>
                </a:extLst>
              </a:tr>
              <a:tr h="0">
                <a:tc>
                  <a:txBody>
                    <a:bodyPr/>
                    <a:lstStyle/>
                    <a:p>
                      <a:pPr algn="ctr">
                        <a:lnSpc>
                          <a:spcPct val="150000"/>
                        </a:lnSpc>
                        <a:spcAft>
                          <a:spcPts val="0"/>
                        </a:spcAft>
                      </a:pPr>
                      <a:r>
                        <a:rPr lang="en-US" sz="2400" kern="100">
                          <a:effectLst/>
                        </a:rPr>
                        <a:t>PPT</a:t>
                      </a:r>
                      <a:r>
                        <a:rPr lang="zh-CN" sz="2400" kern="100">
                          <a:effectLst/>
                        </a:rPr>
                        <a:t>修订组组长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3803985"/>
                  </a:ext>
                </a:extLst>
              </a:tr>
              <a:tr h="0">
                <a:tc>
                  <a:txBody>
                    <a:bodyPr/>
                    <a:lstStyle/>
                    <a:p>
                      <a:pPr algn="just">
                        <a:lnSpc>
                          <a:spcPct val="150000"/>
                        </a:lnSpc>
                        <a:spcAft>
                          <a:spcPts val="0"/>
                        </a:spcAft>
                      </a:pPr>
                      <a:r>
                        <a:rPr lang="en-US" sz="2400" kern="100">
                          <a:effectLst/>
                        </a:rPr>
                        <a:t>PPT</a:t>
                      </a:r>
                      <a:r>
                        <a:rPr lang="zh-CN" sz="2400" kern="100">
                          <a:effectLst/>
                        </a:rPr>
                        <a:t>修订员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1898429"/>
                  </a:ext>
                </a:extLst>
              </a:tr>
            </a:tbl>
          </a:graphicData>
        </a:graphic>
      </p:graphicFrame>
      <p:graphicFrame>
        <p:nvGraphicFramePr>
          <p:cNvPr id="15" name="表格 14">
            <a:extLst>
              <a:ext uri="{FF2B5EF4-FFF2-40B4-BE49-F238E27FC236}">
                <a16:creationId xmlns:a16="http://schemas.microsoft.com/office/drawing/2014/main" id="{5F07ED57-1D06-4E25-A582-7B99C759D535}"/>
              </a:ext>
            </a:extLst>
          </p:cNvPr>
          <p:cNvGraphicFramePr>
            <a:graphicFrameLocks noGrp="1"/>
          </p:cNvGraphicFramePr>
          <p:nvPr>
            <p:extLst>
              <p:ext uri="{D42A27DB-BD31-4B8C-83A1-F6EECF244321}">
                <p14:modId xmlns:p14="http://schemas.microsoft.com/office/powerpoint/2010/main" val="1008126150"/>
              </p:ext>
            </p:extLst>
          </p:nvPr>
        </p:nvGraphicFramePr>
        <p:xfrm>
          <a:off x="744085" y="2114105"/>
          <a:ext cx="10703831" cy="4156394"/>
        </p:xfrm>
        <a:graphic>
          <a:graphicData uri="http://schemas.openxmlformats.org/drawingml/2006/table">
            <a:tbl>
              <a:tblPr firstRow="1" firstCol="1" bandRow="1">
                <a:tableStyleId>{F5AB1C69-6EDB-4FF4-983F-18BD219EF322}</a:tableStyleId>
              </a:tblPr>
              <a:tblGrid>
                <a:gridCol w="1451781">
                  <a:extLst>
                    <a:ext uri="{9D8B030D-6E8A-4147-A177-3AD203B41FA5}">
                      <a16:colId xmlns:a16="http://schemas.microsoft.com/office/drawing/2014/main" val="1903195755"/>
                    </a:ext>
                  </a:extLst>
                </a:gridCol>
                <a:gridCol w="1143000">
                  <a:extLst>
                    <a:ext uri="{9D8B030D-6E8A-4147-A177-3AD203B41FA5}">
                      <a16:colId xmlns:a16="http://schemas.microsoft.com/office/drawing/2014/main" val="3135173714"/>
                    </a:ext>
                  </a:extLst>
                </a:gridCol>
                <a:gridCol w="1485900">
                  <a:extLst>
                    <a:ext uri="{9D8B030D-6E8A-4147-A177-3AD203B41FA5}">
                      <a16:colId xmlns:a16="http://schemas.microsoft.com/office/drawing/2014/main" val="1998089129"/>
                    </a:ext>
                  </a:extLst>
                </a:gridCol>
                <a:gridCol w="1387929">
                  <a:extLst>
                    <a:ext uri="{9D8B030D-6E8A-4147-A177-3AD203B41FA5}">
                      <a16:colId xmlns:a16="http://schemas.microsoft.com/office/drawing/2014/main" val="2045740125"/>
                    </a:ext>
                  </a:extLst>
                </a:gridCol>
                <a:gridCol w="1888572">
                  <a:extLst>
                    <a:ext uri="{9D8B030D-6E8A-4147-A177-3AD203B41FA5}">
                      <a16:colId xmlns:a16="http://schemas.microsoft.com/office/drawing/2014/main" val="3410199915"/>
                    </a:ext>
                  </a:extLst>
                </a:gridCol>
                <a:gridCol w="2053390">
                  <a:extLst>
                    <a:ext uri="{9D8B030D-6E8A-4147-A177-3AD203B41FA5}">
                      <a16:colId xmlns:a16="http://schemas.microsoft.com/office/drawing/2014/main" val="3851254242"/>
                    </a:ext>
                  </a:extLst>
                </a:gridCol>
                <a:gridCol w="1293259">
                  <a:extLst>
                    <a:ext uri="{9D8B030D-6E8A-4147-A177-3AD203B41FA5}">
                      <a16:colId xmlns:a16="http://schemas.microsoft.com/office/drawing/2014/main" val="2437231844"/>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4902426"/>
                  </a:ext>
                </a:extLst>
              </a:tr>
              <a:tr h="0">
                <a:tc>
                  <a:txBody>
                    <a:bodyPr/>
                    <a:lstStyle/>
                    <a:p>
                      <a:pPr algn="ctr">
                        <a:lnSpc>
                          <a:spcPct val="150000"/>
                        </a:lnSpc>
                        <a:spcAft>
                          <a:spcPts val="0"/>
                        </a:spcAft>
                      </a:pPr>
                      <a:r>
                        <a:rPr lang="zh-CN" sz="2400" kern="100">
                          <a:effectLst/>
                        </a:rPr>
                        <a:t>原型设计员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杨以恒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endParaRPr>
                    </a:p>
                    <a:p>
                      <a:pPr algn="ctr">
                        <a:lnSpc>
                          <a:spcPct val="150000"/>
                        </a:lnSpc>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2688714"/>
                  </a:ext>
                </a:extLst>
              </a:tr>
              <a:tr h="0">
                <a:tc>
                  <a:txBody>
                    <a:bodyPr/>
                    <a:lstStyle/>
                    <a:p>
                      <a:pPr algn="ctr">
                        <a:lnSpc>
                          <a:spcPct val="150000"/>
                        </a:lnSpc>
                        <a:spcAft>
                          <a:spcPts val="0"/>
                        </a:spcAft>
                      </a:pPr>
                      <a:r>
                        <a:rPr lang="zh-CN" sz="2400" kern="100" dirty="0">
                          <a:effectLst/>
                        </a:rPr>
                        <a:t>会议记录员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9486962"/>
                  </a:ext>
                </a:extLst>
              </a:tr>
              <a:tr h="0">
                <a:tc>
                  <a:txBody>
                    <a:bodyPr/>
                    <a:lstStyle/>
                    <a:p>
                      <a:pPr algn="ctr">
                        <a:lnSpc>
                          <a:spcPct val="150000"/>
                        </a:lnSpc>
                        <a:spcAft>
                          <a:spcPts val="0"/>
                        </a:spcAft>
                      </a:pPr>
                      <a:r>
                        <a:rPr lang="zh-CN" sz="2400" kern="100" dirty="0">
                          <a:effectLst/>
                        </a:rPr>
                        <a:t>设备及配置管理员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1330082"/>
                  </a:ext>
                </a:extLst>
              </a:tr>
            </a:tbl>
          </a:graphicData>
        </a:graphic>
      </p:graphicFrame>
      <p:graphicFrame>
        <p:nvGraphicFramePr>
          <p:cNvPr id="2" name="表格 1">
            <a:extLst>
              <a:ext uri="{FF2B5EF4-FFF2-40B4-BE49-F238E27FC236}">
                <a16:creationId xmlns:a16="http://schemas.microsoft.com/office/drawing/2014/main" id="{A0327EBF-3FFD-4980-B5E5-416AC782F5C1}"/>
              </a:ext>
            </a:extLst>
          </p:cNvPr>
          <p:cNvGraphicFramePr>
            <a:graphicFrameLocks noGrp="1"/>
          </p:cNvGraphicFramePr>
          <p:nvPr>
            <p:extLst>
              <p:ext uri="{D42A27DB-BD31-4B8C-83A1-F6EECF244321}">
                <p14:modId xmlns:p14="http://schemas.microsoft.com/office/powerpoint/2010/main" val="2608052436"/>
              </p:ext>
            </p:extLst>
          </p:nvPr>
        </p:nvGraphicFramePr>
        <p:xfrm>
          <a:off x="731114" y="313180"/>
          <a:ext cx="10677897" cy="6231638"/>
        </p:xfrm>
        <a:graphic>
          <a:graphicData uri="http://schemas.openxmlformats.org/drawingml/2006/table">
            <a:tbl>
              <a:tblPr firstRow="1" firstCol="1" bandRow="1">
                <a:tableStyleId>{F5AB1C69-6EDB-4FF4-983F-18BD219EF322}</a:tableStyleId>
              </a:tblPr>
              <a:tblGrid>
                <a:gridCol w="1087325">
                  <a:extLst>
                    <a:ext uri="{9D8B030D-6E8A-4147-A177-3AD203B41FA5}">
                      <a16:colId xmlns:a16="http://schemas.microsoft.com/office/drawing/2014/main" val="3727695206"/>
                    </a:ext>
                  </a:extLst>
                </a:gridCol>
                <a:gridCol w="1274972">
                  <a:extLst>
                    <a:ext uri="{9D8B030D-6E8A-4147-A177-3AD203B41FA5}">
                      <a16:colId xmlns:a16="http://schemas.microsoft.com/office/drawing/2014/main" val="3304831274"/>
                    </a:ext>
                  </a:extLst>
                </a:gridCol>
                <a:gridCol w="1465191">
                  <a:extLst>
                    <a:ext uri="{9D8B030D-6E8A-4147-A177-3AD203B41FA5}">
                      <a16:colId xmlns:a16="http://schemas.microsoft.com/office/drawing/2014/main" val="500207892"/>
                    </a:ext>
                  </a:extLst>
                </a:gridCol>
                <a:gridCol w="1465191">
                  <a:extLst>
                    <a:ext uri="{9D8B030D-6E8A-4147-A177-3AD203B41FA5}">
                      <a16:colId xmlns:a16="http://schemas.microsoft.com/office/drawing/2014/main" val="3794963436"/>
                    </a:ext>
                  </a:extLst>
                </a:gridCol>
                <a:gridCol w="2003712">
                  <a:extLst>
                    <a:ext uri="{9D8B030D-6E8A-4147-A177-3AD203B41FA5}">
                      <a16:colId xmlns:a16="http://schemas.microsoft.com/office/drawing/2014/main" val="3941181107"/>
                    </a:ext>
                  </a:extLst>
                </a:gridCol>
                <a:gridCol w="1958729">
                  <a:extLst>
                    <a:ext uri="{9D8B030D-6E8A-4147-A177-3AD203B41FA5}">
                      <a16:colId xmlns:a16="http://schemas.microsoft.com/office/drawing/2014/main" val="3102975055"/>
                    </a:ext>
                  </a:extLst>
                </a:gridCol>
                <a:gridCol w="1422777">
                  <a:extLst>
                    <a:ext uri="{9D8B030D-6E8A-4147-A177-3AD203B41FA5}">
                      <a16:colId xmlns:a16="http://schemas.microsoft.com/office/drawing/2014/main" val="2595829194"/>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1833986"/>
                  </a:ext>
                </a:extLst>
              </a:tr>
              <a:tr h="0">
                <a:tc>
                  <a:txBody>
                    <a:bodyPr/>
                    <a:lstStyle/>
                    <a:p>
                      <a:pPr algn="ctr">
                        <a:lnSpc>
                          <a:spcPct val="150000"/>
                        </a:lnSpc>
                        <a:spcAft>
                          <a:spcPts val="0"/>
                        </a:spcAft>
                      </a:pPr>
                      <a:r>
                        <a:rPr lang="zh-CN" sz="2400" kern="100">
                          <a:effectLst/>
                        </a:rPr>
                        <a:t>用户访谈组组长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15988122404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592796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968641"/>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459429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942235"/>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2229510"/>
                  </a:ext>
                </a:extLst>
              </a:tr>
            </a:tbl>
          </a:graphicData>
        </a:graphic>
      </p:graphicFrame>
      <p:graphicFrame>
        <p:nvGraphicFramePr>
          <p:cNvPr id="3" name="表格 2">
            <a:extLst>
              <a:ext uri="{FF2B5EF4-FFF2-40B4-BE49-F238E27FC236}">
                <a16:creationId xmlns:a16="http://schemas.microsoft.com/office/drawing/2014/main" id="{11B07054-2618-4A38-9EE2-7CB3B0047229}"/>
              </a:ext>
            </a:extLst>
          </p:cNvPr>
          <p:cNvGraphicFramePr>
            <a:graphicFrameLocks noGrp="1"/>
          </p:cNvGraphicFramePr>
          <p:nvPr>
            <p:extLst>
              <p:ext uri="{D42A27DB-BD31-4B8C-83A1-F6EECF244321}">
                <p14:modId xmlns:p14="http://schemas.microsoft.com/office/powerpoint/2010/main" val="1003320836"/>
              </p:ext>
            </p:extLst>
          </p:nvPr>
        </p:nvGraphicFramePr>
        <p:xfrm>
          <a:off x="602202" y="1889923"/>
          <a:ext cx="10987593" cy="4030219"/>
        </p:xfrm>
        <a:graphic>
          <a:graphicData uri="http://schemas.openxmlformats.org/drawingml/2006/table">
            <a:tbl>
              <a:tblPr firstRow="1" firstCol="1" bandRow="1">
                <a:tableStyleId>{F5AB1C69-6EDB-4FF4-983F-18BD219EF322}</a:tableStyleId>
              </a:tblPr>
              <a:tblGrid>
                <a:gridCol w="1453243">
                  <a:extLst>
                    <a:ext uri="{9D8B030D-6E8A-4147-A177-3AD203B41FA5}">
                      <a16:colId xmlns:a16="http://schemas.microsoft.com/office/drawing/2014/main" val="1859890312"/>
                    </a:ext>
                  </a:extLst>
                </a:gridCol>
                <a:gridCol w="1227768">
                  <a:extLst>
                    <a:ext uri="{9D8B030D-6E8A-4147-A177-3AD203B41FA5}">
                      <a16:colId xmlns:a16="http://schemas.microsoft.com/office/drawing/2014/main" val="4123403111"/>
                    </a:ext>
                  </a:extLst>
                </a:gridCol>
                <a:gridCol w="1469571">
                  <a:extLst>
                    <a:ext uri="{9D8B030D-6E8A-4147-A177-3AD203B41FA5}">
                      <a16:colId xmlns:a16="http://schemas.microsoft.com/office/drawing/2014/main" val="282906902"/>
                    </a:ext>
                  </a:extLst>
                </a:gridCol>
                <a:gridCol w="1436914">
                  <a:extLst>
                    <a:ext uri="{9D8B030D-6E8A-4147-A177-3AD203B41FA5}">
                      <a16:colId xmlns:a16="http://schemas.microsoft.com/office/drawing/2014/main" val="3307486233"/>
                    </a:ext>
                  </a:extLst>
                </a:gridCol>
                <a:gridCol w="2024743">
                  <a:extLst>
                    <a:ext uri="{9D8B030D-6E8A-4147-A177-3AD203B41FA5}">
                      <a16:colId xmlns:a16="http://schemas.microsoft.com/office/drawing/2014/main" val="81309172"/>
                    </a:ext>
                  </a:extLst>
                </a:gridCol>
                <a:gridCol w="1950520">
                  <a:extLst>
                    <a:ext uri="{9D8B030D-6E8A-4147-A177-3AD203B41FA5}">
                      <a16:colId xmlns:a16="http://schemas.microsoft.com/office/drawing/2014/main" val="3744119939"/>
                    </a:ext>
                  </a:extLst>
                </a:gridCol>
                <a:gridCol w="1424834">
                  <a:extLst>
                    <a:ext uri="{9D8B030D-6E8A-4147-A177-3AD203B41FA5}">
                      <a16:colId xmlns:a16="http://schemas.microsoft.com/office/drawing/2014/main" val="3094512076"/>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2506806"/>
                  </a:ext>
                </a:extLst>
              </a:tr>
              <a:tr h="124140">
                <a:tc>
                  <a:txBody>
                    <a:bodyPr/>
                    <a:lstStyle/>
                    <a:p>
                      <a:pPr algn="ctr">
                        <a:lnSpc>
                          <a:spcPct val="150000"/>
                        </a:lnSpc>
                        <a:spcAft>
                          <a:spcPts val="0"/>
                        </a:spcAft>
                      </a:pPr>
                      <a:r>
                        <a:rPr lang="zh-CN" sz="2400" kern="100" dirty="0">
                          <a:effectLst/>
                        </a:rPr>
                        <a:t>工作计划管理员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7020150"/>
                  </a:ext>
                </a:extLst>
              </a:tr>
              <a:tr h="0">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65255"/>
                  </a:ext>
                </a:extLst>
              </a:tr>
              <a:tr h="0">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4202929"/>
                  </a:ext>
                </a:extLst>
              </a:tr>
              <a:tr h="0">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2207599"/>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xit" presetSubtype="0" accel="100000"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strVal val="ppt_w+.3"/>
                                          </p:val>
                                        </p:tav>
                                      </p:tavLst>
                                    </p:anim>
                                    <p:anim calcmode="lin" valueType="num">
                                      <p:cBhvr>
                                        <p:cTn id="14" dur="500"/>
                                        <p:tgtEl>
                                          <p:spTgt spid="4"/>
                                        </p:tgtEl>
                                        <p:attrNameLst>
                                          <p:attrName>ppt_h</p:attrName>
                                        </p:attrNameLst>
                                      </p:cBhvr>
                                      <p:tavLst>
                                        <p:tav tm="0">
                                          <p:val>
                                            <p:strVal val="ppt_h"/>
                                          </p:val>
                                        </p:tav>
                                        <p:tav tm="100000">
                                          <p:val>
                                            <p:strVal val="ppt_h"/>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ppt_w+.3"/>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7"/>
                                        </p:tgtEl>
                                        <p:attrNameLst>
                                          <p:attrName>ppt_w</p:attrName>
                                        </p:attrNameLst>
                                      </p:cBhvr>
                                      <p:tavLst>
                                        <p:tav tm="0">
                                          <p:val>
                                            <p:strVal val="ppt_w"/>
                                          </p:val>
                                        </p:tav>
                                        <p:tav tm="100000">
                                          <p:val>
                                            <p:strVal val="ppt_w+.3"/>
                                          </p:val>
                                        </p:tav>
                                      </p:tavLst>
                                    </p:anim>
                                    <p:anim calcmode="lin" valueType="num">
                                      <p:cBhvr>
                                        <p:cTn id="28" dur="500"/>
                                        <p:tgtEl>
                                          <p:spTgt spid="7"/>
                                        </p:tgtEl>
                                        <p:attrNameLst>
                                          <p:attrName>ppt_h</p:attrName>
                                        </p:attrNameLst>
                                      </p:cBhvr>
                                      <p:tavLst>
                                        <p:tav tm="0">
                                          <p:val>
                                            <p:strVal val="ppt_h"/>
                                          </p:val>
                                        </p:tav>
                                        <p:tav tm="100000">
                                          <p:val>
                                            <p:strVal val="ppt_h"/>
                                          </p:val>
                                        </p:tav>
                                      </p:tavLst>
                                    </p:anim>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ppt_w+.3"/>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xit" presetSubtype="0" accel="100000" fill="hold" nodeType="clickEffect">
                                  <p:stCondLst>
                                    <p:cond delay="0"/>
                                  </p:stCondLst>
                                  <p:childTnLst>
                                    <p:anim calcmode="lin" valueType="num">
                                      <p:cBhvr>
                                        <p:cTn id="41" dur="500"/>
                                        <p:tgtEl>
                                          <p:spTgt spid="8"/>
                                        </p:tgtEl>
                                        <p:attrNameLst>
                                          <p:attrName>ppt_w</p:attrName>
                                        </p:attrNameLst>
                                      </p:cBhvr>
                                      <p:tavLst>
                                        <p:tav tm="0">
                                          <p:val>
                                            <p:strVal val="ppt_w"/>
                                          </p:val>
                                        </p:tav>
                                        <p:tav tm="100000">
                                          <p:val>
                                            <p:strVal val="ppt_w+.3"/>
                                          </p:val>
                                        </p:tav>
                                      </p:tavLst>
                                    </p:anim>
                                    <p:anim calcmode="lin" valueType="num">
                                      <p:cBhvr>
                                        <p:cTn id="42" dur="500"/>
                                        <p:tgtEl>
                                          <p:spTgt spid="8"/>
                                        </p:tgtEl>
                                        <p:attrNameLst>
                                          <p:attrName>ppt_h</p:attrName>
                                        </p:attrNameLst>
                                      </p:cBhvr>
                                      <p:tavLst>
                                        <p:tav tm="0">
                                          <p:val>
                                            <p:strVal val="ppt_h"/>
                                          </p:val>
                                        </p:tav>
                                        <p:tav tm="100000">
                                          <p:val>
                                            <p:strVal val="ppt_h"/>
                                          </p:val>
                                        </p:tav>
                                      </p:tavLst>
                                    </p:anim>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strVal val="#ppt_w+.3"/>
                                          </p:val>
                                        </p:tav>
                                        <p:tav tm="100000">
                                          <p:val>
                                            <p:strVal val="#ppt_w"/>
                                          </p:val>
                                        </p:tav>
                                      </p:tavLst>
                                    </p:anim>
                                    <p:anim calcmode="lin" valueType="num">
                                      <p:cBhvr>
                                        <p:cTn id="50" dur="500" fill="hold"/>
                                        <p:tgtEl>
                                          <p:spTgt spid="9"/>
                                        </p:tgtEl>
                                        <p:attrNameLst>
                                          <p:attrName>ppt_h</p:attrName>
                                        </p:attrNameLst>
                                      </p:cBhvr>
                                      <p:tavLst>
                                        <p:tav tm="0">
                                          <p:val>
                                            <p:strVal val="#ppt_h"/>
                                          </p:val>
                                        </p:tav>
                                        <p:tav tm="100000">
                                          <p:val>
                                            <p:strVal val="#ppt_h"/>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9"/>
                                        </p:tgtEl>
                                        <p:attrNameLst>
                                          <p:attrName>ppt_w</p:attrName>
                                        </p:attrNameLst>
                                      </p:cBhvr>
                                      <p:tavLst>
                                        <p:tav tm="0">
                                          <p:val>
                                            <p:strVal val="ppt_w"/>
                                          </p:val>
                                        </p:tav>
                                        <p:tav tm="100000">
                                          <p:val>
                                            <p:strVal val="ppt_w+.3"/>
                                          </p:val>
                                        </p:tav>
                                      </p:tavLst>
                                    </p:anim>
                                    <p:anim calcmode="lin" valueType="num">
                                      <p:cBhvr>
                                        <p:cTn id="56" dur="500"/>
                                        <p:tgtEl>
                                          <p:spTgt spid="9"/>
                                        </p:tgtEl>
                                        <p:attrNameLst>
                                          <p:attrName>ppt_h</p:attrName>
                                        </p:attrNameLst>
                                      </p:cBhvr>
                                      <p:tavLst>
                                        <p:tav tm="0">
                                          <p:val>
                                            <p:strVal val="ppt_h"/>
                                          </p:val>
                                        </p:tav>
                                        <p:tav tm="100000">
                                          <p:val>
                                            <p:strVal val="ppt_h"/>
                                          </p:val>
                                        </p:tav>
                                      </p:tavLst>
                                    </p:anim>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0" presetClass="entr" presetSubtype="0" decel="10000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strVal val="#ppt_w+.3"/>
                                          </p:val>
                                        </p:tav>
                                        <p:tav tm="100000">
                                          <p:val>
                                            <p:strVal val="#ppt_w"/>
                                          </p:val>
                                        </p:tav>
                                      </p:tavLst>
                                    </p:anim>
                                    <p:anim calcmode="lin" valueType="num">
                                      <p:cBhvr>
                                        <p:cTn id="64" dur="500" fill="hold"/>
                                        <p:tgtEl>
                                          <p:spTgt spid="10"/>
                                        </p:tgtEl>
                                        <p:attrNameLst>
                                          <p:attrName>ppt_h</p:attrName>
                                        </p:attrNameLst>
                                      </p:cBhvr>
                                      <p:tavLst>
                                        <p:tav tm="0">
                                          <p:val>
                                            <p:strVal val="#ppt_h"/>
                                          </p:val>
                                        </p:tav>
                                        <p:tav tm="100000">
                                          <p:val>
                                            <p:strVal val="#ppt_h"/>
                                          </p:val>
                                        </p:tav>
                                      </p:tavLst>
                                    </p:anim>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exit" presetSubtype="0" accel="100000" fill="hold" nodeType="clickEffect">
                                  <p:stCondLst>
                                    <p:cond delay="0"/>
                                  </p:stCondLst>
                                  <p:childTnLst>
                                    <p:anim calcmode="lin" valueType="num">
                                      <p:cBhvr>
                                        <p:cTn id="69" dur="500"/>
                                        <p:tgtEl>
                                          <p:spTgt spid="10"/>
                                        </p:tgtEl>
                                        <p:attrNameLst>
                                          <p:attrName>ppt_w</p:attrName>
                                        </p:attrNameLst>
                                      </p:cBhvr>
                                      <p:tavLst>
                                        <p:tav tm="0">
                                          <p:val>
                                            <p:strVal val="ppt_w"/>
                                          </p:val>
                                        </p:tav>
                                        <p:tav tm="100000">
                                          <p:val>
                                            <p:strVal val="ppt_w+.3"/>
                                          </p:val>
                                        </p:tav>
                                      </p:tavLst>
                                    </p:anim>
                                    <p:anim calcmode="lin" valueType="num">
                                      <p:cBhvr>
                                        <p:cTn id="70" dur="500"/>
                                        <p:tgtEl>
                                          <p:spTgt spid="10"/>
                                        </p:tgtEl>
                                        <p:attrNameLst>
                                          <p:attrName>ppt_h</p:attrName>
                                        </p:attrNameLst>
                                      </p:cBhvr>
                                      <p:tavLst>
                                        <p:tav tm="0">
                                          <p:val>
                                            <p:strVal val="ppt_h"/>
                                          </p:val>
                                        </p:tav>
                                        <p:tav tm="100000">
                                          <p:val>
                                            <p:strVal val="ppt_h"/>
                                          </p:val>
                                        </p:tav>
                                      </p:tavLst>
                                    </p:anim>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50" presetClass="entr" presetSubtype="0" decel="10000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strVal val="#ppt_w+.3"/>
                                          </p:val>
                                        </p:tav>
                                        <p:tav tm="100000">
                                          <p:val>
                                            <p:strVal val="#ppt_w"/>
                                          </p:val>
                                        </p:tav>
                                      </p:tavLst>
                                    </p:anim>
                                    <p:anim calcmode="lin" valueType="num">
                                      <p:cBhvr>
                                        <p:cTn id="78" dur="500" fill="hold"/>
                                        <p:tgtEl>
                                          <p:spTgt spid="11"/>
                                        </p:tgtEl>
                                        <p:attrNameLst>
                                          <p:attrName>ppt_h</p:attrName>
                                        </p:attrNameLst>
                                      </p:cBhvr>
                                      <p:tavLst>
                                        <p:tav tm="0">
                                          <p:val>
                                            <p:strVal val="#ppt_h"/>
                                          </p:val>
                                        </p:tav>
                                        <p:tav tm="100000">
                                          <p:val>
                                            <p:strVal val="#ppt_h"/>
                                          </p:val>
                                        </p:tav>
                                      </p:tavLst>
                                    </p:anim>
                                    <p:animEffect transition="in" filter="fad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exit" presetSubtype="0" accel="100000" fill="hold" nodeType="clickEffect">
                                  <p:stCondLst>
                                    <p:cond delay="0"/>
                                  </p:stCondLst>
                                  <p:childTnLst>
                                    <p:anim calcmode="lin" valueType="num">
                                      <p:cBhvr>
                                        <p:cTn id="83" dur="500"/>
                                        <p:tgtEl>
                                          <p:spTgt spid="11"/>
                                        </p:tgtEl>
                                        <p:attrNameLst>
                                          <p:attrName>ppt_w</p:attrName>
                                        </p:attrNameLst>
                                      </p:cBhvr>
                                      <p:tavLst>
                                        <p:tav tm="0">
                                          <p:val>
                                            <p:strVal val="ppt_w"/>
                                          </p:val>
                                        </p:tav>
                                        <p:tav tm="100000">
                                          <p:val>
                                            <p:strVal val="ppt_w+.3"/>
                                          </p:val>
                                        </p:tav>
                                      </p:tavLst>
                                    </p:anim>
                                    <p:anim calcmode="lin" valueType="num">
                                      <p:cBhvr>
                                        <p:cTn id="84" dur="500"/>
                                        <p:tgtEl>
                                          <p:spTgt spid="11"/>
                                        </p:tgtEl>
                                        <p:attrNameLst>
                                          <p:attrName>ppt_h</p:attrName>
                                        </p:attrNameLst>
                                      </p:cBhvr>
                                      <p:tavLst>
                                        <p:tav tm="0">
                                          <p:val>
                                            <p:strVal val="ppt_h"/>
                                          </p:val>
                                        </p:tav>
                                        <p:tav tm="100000">
                                          <p:val>
                                            <p:strVal val="ppt_h"/>
                                          </p:val>
                                        </p:tav>
                                      </p:tavLst>
                                    </p:anim>
                                    <p:animEffect transition="out" filter="fade">
                                      <p:cBhvr>
                                        <p:cTn id="85" dur="500"/>
                                        <p:tgtEl>
                                          <p:spTgt spid="11"/>
                                        </p:tgtEl>
                                      </p:cBhvr>
                                    </p:animEffect>
                                    <p:set>
                                      <p:cBhvr>
                                        <p:cTn id="86" dur="1" fill="hold">
                                          <p:stCondLst>
                                            <p:cond delay="499"/>
                                          </p:stCondLst>
                                        </p:cTn>
                                        <p:tgtEl>
                                          <p:spTgt spid="1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nodeType="click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strVal val="#ppt_w+.3"/>
                                          </p:val>
                                        </p:tav>
                                        <p:tav tm="100000">
                                          <p:val>
                                            <p:strVal val="#ppt_w"/>
                                          </p:val>
                                        </p:tav>
                                      </p:tavLst>
                                    </p:anim>
                                    <p:anim calcmode="lin" valueType="num">
                                      <p:cBhvr>
                                        <p:cTn id="92" dur="500" fill="hold"/>
                                        <p:tgtEl>
                                          <p:spTgt spid="12"/>
                                        </p:tgtEl>
                                        <p:attrNameLst>
                                          <p:attrName>ppt_h</p:attrName>
                                        </p:attrNameLst>
                                      </p:cBhvr>
                                      <p:tavLst>
                                        <p:tav tm="0">
                                          <p:val>
                                            <p:strVal val="#ppt_h"/>
                                          </p:val>
                                        </p:tav>
                                        <p:tav tm="100000">
                                          <p:val>
                                            <p:strVal val="#ppt_h"/>
                                          </p:val>
                                        </p:tav>
                                      </p:tavLst>
                                    </p:anim>
                                    <p:animEffect transition="in" filter="fade">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50" presetClass="exit" presetSubtype="0" accel="100000" fill="hold" nodeType="clickEffect">
                                  <p:stCondLst>
                                    <p:cond delay="0"/>
                                  </p:stCondLst>
                                  <p:childTnLst>
                                    <p:anim calcmode="lin" valueType="num">
                                      <p:cBhvr>
                                        <p:cTn id="97" dur="500"/>
                                        <p:tgtEl>
                                          <p:spTgt spid="12"/>
                                        </p:tgtEl>
                                        <p:attrNameLst>
                                          <p:attrName>ppt_w</p:attrName>
                                        </p:attrNameLst>
                                      </p:cBhvr>
                                      <p:tavLst>
                                        <p:tav tm="0">
                                          <p:val>
                                            <p:strVal val="ppt_w"/>
                                          </p:val>
                                        </p:tav>
                                        <p:tav tm="100000">
                                          <p:val>
                                            <p:strVal val="ppt_w+.3"/>
                                          </p:val>
                                        </p:tav>
                                      </p:tavLst>
                                    </p:anim>
                                    <p:anim calcmode="lin" valueType="num">
                                      <p:cBhvr>
                                        <p:cTn id="98" dur="500"/>
                                        <p:tgtEl>
                                          <p:spTgt spid="12"/>
                                        </p:tgtEl>
                                        <p:attrNameLst>
                                          <p:attrName>ppt_h</p:attrName>
                                        </p:attrNameLst>
                                      </p:cBhvr>
                                      <p:tavLst>
                                        <p:tav tm="0">
                                          <p:val>
                                            <p:strVal val="ppt_h"/>
                                          </p:val>
                                        </p:tav>
                                        <p:tav tm="100000">
                                          <p:val>
                                            <p:strVal val="ppt_h"/>
                                          </p:val>
                                        </p:tav>
                                      </p:tavLst>
                                    </p:anim>
                                    <p:animEffect transition="out" filter="fade">
                                      <p:cBhvr>
                                        <p:cTn id="99" dur="500"/>
                                        <p:tgtEl>
                                          <p:spTgt spid="12"/>
                                        </p:tgtEl>
                                      </p:cBhvr>
                                    </p:animEffect>
                                    <p:set>
                                      <p:cBhvr>
                                        <p:cTn id="100" dur="1" fill="hold">
                                          <p:stCondLst>
                                            <p:cond delay="499"/>
                                          </p:stCondLst>
                                        </p:cTn>
                                        <p:tgtEl>
                                          <p:spTgt spid="1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0" presetClass="entr" presetSubtype="0" decel="100000" fill="hold" nodeType="clickEffect">
                                  <p:stCondLst>
                                    <p:cond delay="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strVal val="#ppt_w+.3"/>
                                          </p:val>
                                        </p:tav>
                                        <p:tav tm="100000">
                                          <p:val>
                                            <p:strVal val="#ppt_w"/>
                                          </p:val>
                                        </p:tav>
                                      </p:tavLst>
                                    </p:anim>
                                    <p:anim calcmode="lin" valueType="num">
                                      <p:cBhvr>
                                        <p:cTn id="106" dur="500" fill="hold"/>
                                        <p:tgtEl>
                                          <p:spTgt spid="15"/>
                                        </p:tgtEl>
                                        <p:attrNameLst>
                                          <p:attrName>ppt_h</p:attrName>
                                        </p:attrNameLst>
                                      </p:cBhvr>
                                      <p:tavLst>
                                        <p:tav tm="0">
                                          <p:val>
                                            <p:strVal val="#ppt_h"/>
                                          </p:val>
                                        </p:tav>
                                        <p:tav tm="100000">
                                          <p:val>
                                            <p:strVal val="#ppt_h"/>
                                          </p:val>
                                        </p:tav>
                                      </p:tavLst>
                                    </p:anim>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exit" presetSubtype="0" accel="100000" fill="hold" nodeType="clickEffect">
                                  <p:stCondLst>
                                    <p:cond delay="0"/>
                                  </p:stCondLst>
                                  <p:childTnLst>
                                    <p:anim calcmode="lin" valueType="num">
                                      <p:cBhvr>
                                        <p:cTn id="111" dur="500"/>
                                        <p:tgtEl>
                                          <p:spTgt spid="15"/>
                                        </p:tgtEl>
                                        <p:attrNameLst>
                                          <p:attrName>ppt_w</p:attrName>
                                        </p:attrNameLst>
                                      </p:cBhvr>
                                      <p:tavLst>
                                        <p:tav tm="0">
                                          <p:val>
                                            <p:strVal val="ppt_w"/>
                                          </p:val>
                                        </p:tav>
                                        <p:tav tm="100000">
                                          <p:val>
                                            <p:strVal val="ppt_w+.3"/>
                                          </p:val>
                                        </p:tav>
                                      </p:tavLst>
                                    </p:anim>
                                    <p:anim calcmode="lin" valueType="num">
                                      <p:cBhvr>
                                        <p:cTn id="112" dur="500"/>
                                        <p:tgtEl>
                                          <p:spTgt spid="15"/>
                                        </p:tgtEl>
                                        <p:attrNameLst>
                                          <p:attrName>ppt_h</p:attrName>
                                        </p:attrNameLst>
                                      </p:cBhvr>
                                      <p:tavLst>
                                        <p:tav tm="0">
                                          <p:val>
                                            <p:strVal val="ppt_h"/>
                                          </p:val>
                                        </p:tav>
                                        <p:tav tm="100000">
                                          <p:val>
                                            <p:strVal val="ppt_h"/>
                                          </p:val>
                                        </p:tav>
                                      </p:tavLst>
                                    </p:anim>
                                    <p:animEffect transition="out" filter="fade">
                                      <p:cBhvr>
                                        <p:cTn id="113" dur="500"/>
                                        <p:tgtEl>
                                          <p:spTgt spid="15"/>
                                        </p:tgtEl>
                                      </p:cBhvr>
                                    </p:animEffect>
                                    <p:set>
                                      <p:cBhvr>
                                        <p:cTn id="114" dur="1" fill="hold">
                                          <p:stCondLst>
                                            <p:cond delay="499"/>
                                          </p:stCondLst>
                                        </p:cTn>
                                        <p:tgtEl>
                                          <p:spTgt spid="1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50" presetClass="entr" presetSubtype="0" decel="100000" fill="hold" nodeType="clickEffect">
                                  <p:stCondLst>
                                    <p:cond delay="0"/>
                                  </p:stCondLst>
                                  <p:childTnLst>
                                    <p:set>
                                      <p:cBhvr>
                                        <p:cTn id="118" dur="1" fill="hold">
                                          <p:stCondLst>
                                            <p:cond delay="0"/>
                                          </p:stCondLst>
                                        </p:cTn>
                                        <p:tgtEl>
                                          <p:spTgt spid="2"/>
                                        </p:tgtEl>
                                        <p:attrNameLst>
                                          <p:attrName>style.visibility</p:attrName>
                                        </p:attrNameLst>
                                      </p:cBhvr>
                                      <p:to>
                                        <p:strVal val="visible"/>
                                      </p:to>
                                    </p:set>
                                    <p:anim calcmode="lin" valueType="num">
                                      <p:cBhvr>
                                        <p:cTn id="119" dur="500" fill="hold"/>
                                        <p:tgtEl>
                                          <p:spTgt spid="2"/>
                                        </p:tgtEl>
                                        <p:attrNameLst>
                                          <p:attrName>ppt_w</p:attrName>
                                        </p:attrNameLst>
                                      </p:cBhvr>
                                      <p:tavLst>
                                        <p:tav tm="0">
                                          <p:val>
                                            <p:strVal val="#ppt_w+.3"/>
                                          </p:val>
                                        </p:tav>
                                        <p:tav tm="100000">
                                          <p:val>
                                            <p:strVal val="#ppt_w"/>
                                          </p:val>
                                        </p:tav>
                                      </p:tavLst>
                                    </p:anim>
                                    <p:anim calcmode="lin" valueType="num">
                                      <p:cBhvr>
                                        <p:cTn id="120" dur="500" fill="hold"/>
                                        <p:tgtEl>
                                          <p:spTgt spid="2"/>
                                        </p:tgtEl>
                                        <p:attrNameLst>
                                          <p:attrName>ppt_h</p:attrName>
                                        </p:attrNameLst>
                                      </p:cBhvr>
                                      <p:tavLst>
                                        <p:tav tm="0">
                                          <p:val>
                                            <p:strVal val="#ppt_h"/>
                                          </p:val>
                                        </p:tav>
                                        <p:tav tm="100000">
                                          <p:val>
                                            <p:strVal val="#ppt_h"/>
                                          </p:val>
                                        </p:tav>
                                      </p:tavLst>
                                    </p:anim>
                                    <p:animEffect transition="in" filter="fade">
                                      <p:cBhvr>
                                        <p:cTn id="121" dur="500"/>
                                        <p:tgtEl>
                                          <p:spTgt spid="2"/>
                                        </p:tgtEl>
                                      </p:cBhvr>
                                    </p:animEffect>
                                  </p:childTnLst>
                                </p:cTn>
                              </p:par>
                            </p:childTnLst>
                          </p:cTn>
                        </p:par>
                      </p:childTnLst>
                    </p:cTn>
                  </p:par>
                  <p:par>
                    <p:cTn id="122" fill="hold">
                      <p:stCondLst>
                        <p:cond delay="indefinite"/>
                      </p:stCondLst>
                      <p:childTnLst>
                        <p:par>
                          <p:cTn id="123" fill="hold">
                            <p:stCondLst>
                              <p:cond delay="0"/>
                            </p:stCondLst>
                            <p:childTnLst>
                              <p:par>
                                <p:cTn id="124" presetID="50" presetClass="exit" presetSubtype="0" accel="100000" fill="hold" nodeType="clickEffect">
                                  <p:stCondLst>
                                    <p:cond delay="0"/>
                                  </p:stCondLst>
                                  <p:childTnLst>
                                    <p:anim calcmode="lin" valueType="num">
                                      <p:cBhvr>
                                        <p:cTn id="125" dur="500"/>
                                        <p:tgtEl>
                                          <p:spTgt spid="2"/>
                                        </p:tgtEl>
                                        <p:attrNameLst>
                                          <p:attrName>ppt_w</p:attrName>
                                        </p:attrNameLst>
                                      </p:cBhvr>
                                      <p:tavLst>
                                        <p:tav tm="0">
                                          <p:val>
                                            <p:strVal val="ppt_w"/>
                                          </p:val>
                                        </p:tav>
                                        <p:tav tm="100000">
                                          <p:val>
                                            <p:strVal val="ppt_w+.3"/>
                                          </p:val>
                                        </p:tav>
                                      </p:tavLst>
                                    </p:anim>
                                    <p:anim calcmode="lin" valueType="num">
                                      <p:cBhvr>
                                        <p:cTn id="126" dur="500"/>
                                        <p:tgtEl>
                                          <p:spTgt spid="2"/>
                                        </p:tgtEl>
                                        <p:attrNameLst>
                                          <p:attrName>ppt_h</p:attrName>
                                        </p:attrNameLst>
                                      </p:cBhvr>
                                      <p:tavLst>
                                        <p:tav tm="0">
                                          <p:val>
                                            <p:strVal val="ppt_h"/>
                                          </p:val>
                                        </p:tav>
                                        <p:tav tm="100000">
                                          <p:val>
                                            <p:strVal val="ppt_h"/>
                                          </p:val>
                                        </p:tav>
                                      </p:tavLst>
                                    </p:anim>
                                    <p:animEffect transition="out" filter="fade">
                                      <p:cBhvr>
                                        <p:cTn id="127" dur="500"/>
                                        <p:tgtEl>
                                          <p:spTgt spid="2"/>
                                        </p:tgtEl>
                                      </p:cBhvr>
                                    </p:animEffect>
                                    <p:set>
                                      <p:cBhvr>
                                        <p:cTn id="128" dur="1" fill="hold">
                                          <p:stCondLst>
                                            <p:cond delay="499"/>
                                          </p:stCondLst>
                                        </p:cTn>
                                        <p:tgtEl>
                                          <p:spTgt spid="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50" presetClass="entr" presetSubtype="0" decel="100000" fill="hold" nodeType="clickEffect">
                                  <p:stCondLst>
                                    <p:cond delay="0"/>
                                  </p:stCondLst>
                                  <p:childTnLst>
                                    <p:set>
                                      <p:cBhvr>
                                        <p:cTn id="132" dur="1" fill="hold">
                                          <p:stCondLst>
                                            <p:cond delay="0"/>
                                          </p:stCondLst>
                                        </p:cTn>
                                        <p:tgtEl>
                                          <p:spTgt spid="3"/>
                                        </p:tgtEl>
                                        <p:attrNameLst>
                                          <p:attrName>style.visibility</p:attrName>
                                        </p:attrNameLst>
                                      </p:cBhvr>
                                      <p:to>
                                        <p:strVal val="visible"/>
                                      </p:to>
                                    </p:set>
                                    <p:anim calcmode="lin" valueType="num">
                                      <p:cBhvr>
                                        <p:cTn id="133" dur="500" fill="hold"/>
                                        <p:tgtEl>
                                          <p:spTgt spid="3"/>
                                        </p:tgtEl>
                                        <p:attrNameLst>
                                          <p:attrName>ppt_w</p:attrName>
                                        </p:attrNameLst>
                                      </p:cBhvr>
                                      <p:tavLst>
                                        <p:tav tm="0">
                                          <p:val>
                                            <p:strVal val="#ppt_w+.3"/>
                                          </p:val>
                                        </p:tav>
                                        <p:tav tm="100000">
                                          <p:val>
                                            <p:strVal val="#ppt_w"/>
                                          </p:val>
                                        </p:tav>
                                      </p:tavLst>
                                    </p:anim>
                                    <p:anim calcmode="lin" valueType="num">
                                      <p:cBhvr>
                                        <p:cTn id="134" dur="500" fill="hold"/>
                                        <p:tgtEl>
                                          <p:spTgt spid="3"/>
                                        </p:tgtEl>
                                        <p:attrNameLst>
                                          <p:attrName>ppt_h</p:attrName>
                                        </p:attrNameLst>
                                      </p:cBhvr>
                                      <p:tavLst>
                                        <p:tav tm="0">
                                          <p:val>
                                            <p:strVal val="#ppt_h"/>
                                          </p:val>
                                        </p:tav>
                                        <p:tav tm="100000">
                                          <p:val>
                                            <p:strVal val="#ppt_h"/>
                                          </p:val>
                                        </p:tav>
                                      </p:tavLst>
                                    </p:anim>
                                    <p:animEffect transition="in" filter="fade">
                                      <p:cBhvr>
                                        <p:cTn id="135" dur="500"/>
                                        <p:tgtEl>
                                          <p:spTgt spid="3"/>
                                        </p:tgtEl>
                                      </p:cBhvr>
                                    </p:animEffect>
                                  </p:childTnLst>
                                </p:cTn>
                              </p:par>
                            </p:childTnLst>
                          </p:cTn>
                        </p:par>
                      </p:childTnLst>
                    </p:cTn>
                  </p:par>
                  <p:par>
                    <p:cTn id="136" fill="hold">
                      <p:stCondLst>
                        <p:cond delay="indefinite"/>
                      </p:stCondLst>
                      <p:childTnLst>
                        <p:par>
                          <p:cTn id="137" fill="hold">
                            <p:stCondLst>
                              <p:cond delay="0"/>
                            </p:stCondLst>
                            <p:childTnLst>
                              <p:par>
                                <p:cTn id="138" presetID="50" presetClass="exit" presetSubtype="0" accel="100000" fill="hold" nodeType="clickEffect">
                                  <p:stCondLst>
                                    <p:cond delay="0"/>
                                  </p:stCondLst>
                                  <p:childTnLst>
                                    <p:anim calcmode="lin" valueType="num">
                                      <p:cBhvr>
                                        <p:cTn id="139" dur="500"/>
                                        <p:tgtEl>
                                          <p:spTgt spid="3"/>
                                        </p:tgtEl>
                                        <p:attrNameLst>
                                          <p:attrName>ppt_w</p:attrName>
                                        </p:attrNameLst>
                                      </p:cBhvr>
                                      <p:tavLst>
                                        <p:tav tm="0">
                                          <p:val>
                                            <p:strVal val="ppt_w"/>
                                          </p:val>
                                        </p:tav>
                                        <p:tav tm="100000">
                                          <p:val>
                                            <p:strVal val="ppt_w+.3"/>
                                          </p:val>
                                        </p:tav>
                                      </p:tavLst>
                                    </p:anim>
                                    <p:anim calcmode="lin" valueType="num">
                                      <p:cBhvr>
                                        <p:cTn id="140" dur="500"/>
                                        <p:tgtEl>
                                          <p:spTgt spid="3"/>
                                        </p:tgtEl>
                                        <p:attrNameLst>
                                          <p:attrName>ppt_h</p:attrName>
                                        </p:attrNameLst>
                                      </p:cBhvr>
                                      <p:tavLst>
                                        <p:tav tm="0">
                                          <p:val>
                                            <p:strVal val="ppt_h"/>
                                          </p:val>
                                        </p:tav>
                                        <p:tav tm="100000">
                                          <p:val>
                                            <p:strVal val="ppt_h"/>
                                          </p:val>
                                        </p:tav>
                                      </p:tavLst>
                                    </p:anim>
                                    <p:animEffect transition="out" filter="fade">
                                      <p:cBhvr>
                                        <p:cTn id="141" dur="500"/>
                                        <p:tgtEl>
                                          <p:spTgt spid="3"/>
                                        </p:tgtEl>
                                      </p:cBhvr>
                                    </p:animEffect>
                                    <p:set>
                                      <p:cBhvr>
                                        <p:cTn id="14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nvPr>
        </p:nvGraphicFramePr>
        <p:xfrm>
          <a:off x="328863" y="1533916"/>
          <a:ext cx="11534274" cy="474534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角色</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r>
                        <a:rPr lang="en-US" sz="1600" kern="100">
                          <a:effectLst/>
                        </a:rPr>
                        <a:t>/</a:t>
                      </a:r>
                      <a:r>
                        <a:rPr lang="zh-CN" sz="1600" kern="100">
                          <a:effectLst/>
                        </a:rPr>
                        <a:t>教师用户群代表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nvPr>
        </p:nvGraphicFramePr>
        <p:xfrm>
          <a:off x="745959" y="1342360"/>
          <a:ext cx="10700082" cy="5128452"/>
        </p:xfrm>
        <a:graphic>
          <a:graphicData uri="http://schemas.openxmlformats.org/drawingml/2006/table">
            <a:tbl>
              <a:tblPr firstRow="1" firstCol="1" bandRow="1">
                <a:tableStyleId>{F5AB1C69-6EDB-4FF4-983F-18BD219EF322}</a:tableStyleId>
              </a:tblPr>
              <a:tblGrid>
                <a:gridCol w="1496258">
                  <a:extLst>
                    <a:ext uri="{9D8B030D-6E8A-4147-A177-3AD203B41FA5}">
                      <a16:colId xmlns:a16="http://schemas.microsoft.com/office/drawing/2014/main" val="3931055417"/>
                    </a:ext>
                  </a:extLst>
                </a:gridCol>
                <a:gridCol w="1496258">
                  <a:extLst>
                    <a:ext uri="{9D8B030D-6E8A-4147-A177-3AD203B41FA5}">
                      <a16:colId xmlns:a16="http://schemas.microsoft.com/office/drawing/2014/main" val="2460397187"/>
                    </a:ext>
                  </a:extLst>
                </a:gridCol>
                <a:gridCol w="1497340">
                  <a:extLst>
                    <a:ext uri="{9D8B030D-6E8A-4147-A177-3AD203B41FA5}">
                      <a16:colId xmlns:a16="http://schemas.microsoft.com/office/drawing/2014/main" val="2128588392"/>
                    </a:ext>
                  </a:extLst>
                </a:gridCol>
                <a:gridCol w="1497340">
                  <a:extLst>
                    <a:ext uri="{9D8B030D-6E8A-4147-A177-3AD203B41FA5}">
                      <a16:colId xmlns:a16="http://schemas.microsoft.com/office/drawing/2014/main" val="696059212"/>
                    </a:ext>
                  </a:extLst>
                </a:gridCol>
                <a:gridCol w="1497340">
                  <a:extLst>
                    <a:ext uri="{9D8B030D-6E8A-4147-A177-3AD203B41FA5}">
                      <a16:colId xmlns:a16="http://schemas.microsoft.com/office/drawing/2014/main" val="4095151807"/>
                    </a:ext>
                  </a:extLst>
                </a:gridCol>
                <a:gridCol w="1497340">
                  <a:extLst>
                    <a:ext uri="{9D8B030D-6E8A-4147-A177-3AD203B41FA5}">
                      <a16:colId xmlns:a16="http://schemas.microsoft.com/office/drawing/2014/main" val="3309368563"/>
                    </a:ext>
                  </a:extLst>
                </a:gridCol>
                <a:gridCol w="1718206">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对内</a:t>
                      </a:r>
                      <a:r>
                        <a:rPr lang="en-US" sz="2400" kern="100">
                          <a:effectLst/>
                        </a:rPr>
                        <a:t>/</a:t>
                      </a: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产出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0">
                <a:tc>
                  <a:txBody>
                    <a:bodyPr/>
                    <a:lstStyle/>
                    <a:p>
                      <a:pPr algn="just">
                        <a:lnSpc>
                          <a:spcPct val="150000"/>
                        </a:lnSpc>
                        <a:spcAft>
                          <a:spcPts val="0"/>
                        </a:spcAft>
                      </a:pPr>
                      <a:r>
                        <a:rPr lang="zh-CN" sz="2400" kern="100">
                          <a:effectLst/>
                        </a:rPr>
                        <a:t>每周例会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座谈会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弘毅七楼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周二</a:t>
                      </a:r>
                      <a:r>
                        <a:rPr lang="en-US" sz="2400" kern="100">
                          <a:effectLst/>
                        </a:rPr>
                        <a:t>17</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2400" kern="100">
                          <a:effectLst/>
                        </a:rPr>
                        <a:t>每周评审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B2-206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周日</a:t>
                      </a:r>
                      <a:r>
                        <a:rPr lang="en-US" sz="2400" kern="100">
                          <a:effectLst/>
                        </a:rPr>
                        <a:t>16</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2400" kern="100">
                          <a:effectLst/>
                        </a:rPr>
                        <a:t>日常进度汇报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每晚</a:t>
                      </a:r>
                      <a:r>
                        <a:rPr lang="en-US" sz="2400" kern="100">
                          <a:effectLst/>
                        </a:rPr>
                        <a:t>21</a:t>
                      </a:r>
                      <a:r>
                        <a:rPr lang="zh-CN" sz="2400" kern="100">
                          <a:effectLst/>
                        </a:rPr>
                        <a:t>：</a:t>
                      </a:r>
                      <a:r>
                        <a:rPr lang="en-US" sz="2400" kern="100">
                          <a:effectLst/>
                        </a:rPr>
                        <a:t>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组员工作进度汇总</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2400" kern="100">
                          <a:effectLst/>
                        </a:rPr>
                        <a:t>临时会议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2400" kern="100">
                          <a:effectLst/>
                        </a:rPr>
                        <a:t>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全体人员及用户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1214858"/>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nvPr>
        </p:nvGraphicFramePr>
        <p:xfrm>
          <a:off x="745961" y="1519878"/>
          <a:ext cx="10700080" cy="47734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050" kern="100">
                          <a:effectLst/>
                        </a:rPr>
                        <a:t>场地资源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050" kern="100" dirty="0">
                          <a:effectLst/>
                        </a:rPr>
                        <a:t>会议室</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050" kern="100" dirty="0">
                          <a:effectLst/>
                        </a:rPr>
                        <a:t>周二晚，周五晚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5C3A5A3B-062C-48BC-B76A-6A55D36C1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845" y="2054893"/>
            <a:ext cx="9348794" cy="2748213"/>
          </a:xfrm>
          <a:prstGeom prst="rect">
            <a:avLst/>
          </a:prstGeom>
        </p:spPr>
      </p:pic>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3408862207"/>
              </p:ext>
            </p:extLst>
          </p:nvPr>
        </p:nvGraphicFramePr>
        <p:xfrm>
          <a:off x="1753816" y="1590256"/>
          <a:ext cx="8614851" cy="4498605"/>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进度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范围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进度延期半个月以上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3</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进度延期一周以上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质量降低到顾客不能接受的程度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2</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进度延期三天以上一周以内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成本超支小于</a:t>
                      </a: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仅有要求极其严格的应用受到影响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每月变更大于</a:t>
                      </a:r>
                      <a:r>
                        <a:rPr lang="en-US" sz="1800" kern="100" dirty="0">
                          <a:effectLst/>
                        </a:rPr>
                        <a:t>5</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487700200"/>
              </p:ext>
            </p:extLst>
          </p:nvPr>
        </p:nvGraphicFramePr>
        <p:xfrm>
          <a:off x="344905" y="1299708"/>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组内评审时，三人及以上小组成员对该成果表示不满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1136550463"/>
              </p:ext>
            </p:extLst>
          </p:nvPr>
        </p:nvGraphicFramePr>
        <p:xfrm>
          <a:off x="344905" y="1325488"/>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a:effectLst/>
                        </a:rPr>
                        <a:t>19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4117764373"/>
              </p:ext>
            </p:extLst>
          </p:nvPr>
        </p:nvGraphicFramePr>
        <p:xfrm>
          <a:off x="697831" y="1289401"/>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297513">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控制手段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任务审核员对已完成的任务再次审核并评审，如果空闲时间较多，对项目进程进行调整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306103198"/>
              </p:ext>
            </p:extLst>
          </p:nvPr>
        </p:nvGraphicFramePr>
        <p:xfrm>
          <a:off x="521367" y="1565779"/>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任务审核员督促组员加班加点赶进度。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由项目经理分析评审结果，重新修改分配任务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500"/>
                                        <p:tgtEl>
                                          <p:spTgt spid="5"/>
                                        </p:tgtEl>
                                      </p:cBhvr>
                                    </p:animEffect>
                                    <p:anim calcmode="lin" valueType="num">
                                      <p:cBhvr>
                                        <p:cTn id="26" dur="500"/>
                                        <p:tgtEl>
                                          <p:spTgt spid="5"/>
                                        </p:tgtEl>
                                        <p:attrNameLst>
                                          <p:attrName>ppt_x</p:attrName>
                                        </p:attrNameLst>
                                      </p:cBhvr>
                                      <p:tavLst>
                                        <p:tav tm="0">
                                          <p:val>
                                            <p:strVal val="ppt_x"/>
                                          </p:val>
                                        </p:tav>
                                        <p:tav tm="100000">
                                          <p:val>
                                            <p:strVal val="ppt_x"/>
                                          </p:val>
                                        </p:tav>
                                      </p:tavLst>
                                    </p:anim>
                                    <p:anim calcmode="lin" valueType="num">
                                      <p:cBhvr>
                                        <p:cTn id="27" dur="500"/>
                                        <p:tgtEl>
                                          <p:spTgt spid="5"/>
                                        </p:tgtEl>
                                        <p:attrNameLst>
                                          <p:attrName>ppt_y</p:attrName>
                                        </p:attrNameLst>
                                      </p:cBhvr>
                                      <p:tavLst>
                                        <p:tav tm="0">
                                          <p:val>
                                            <p:strVal val="ppt_y"/>
                                          </p:val>
                                        </p:tav>
                                        <p:tav tm="100000">
                                          <p:val>
                                            <p:strVal val="ppt_y+.1"/>
                                          </p:val>
                                        </p:tav>
                                      </p:tavLst>
                                    </p:anim>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anim calcmode="lin" valueType="num">
                                      <p:cBhvr>
                                        <p:cTn id="34" dur="500" fill="hold"/>
                                        <p:tgtEl>
                                          <p:spTgt spid="2"/>
                                        </p:tgtEl>
                                        <p:attrNameLst>
                                          <p:attrName>ppt_x</p:attrName>
                                        </p:attrNameLst>
                                      </p:cBhvr>
                                      <p:tavLst>
                                        <p:tav tm="0">
                                          <p:val>
                                            <p:strVal val="#ppt_x"/>
                                          </p:val>
                                        </p:tav>
                                        <p:tav tm="100000">
                                          <p:val>
                                            <p:strVal val="#ppt_x"/>
                                          </p:val>
                                        </p:tav>
                                      </p:tavLst>
                                    </p:anim>
                                    <p:anim calcmode="lin" valueType="num">
                                      <p:cBhvr>
                                        <p:cTn id="35"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500"/>
                                        <p:tgtEl>
                                          <p:spTgt spid="2"/>
                                        </p:tgtEl>
                                      </p:cBhvr>
                                    </p:animEffect>
                                    <p:anim calcmode="lin" valueType="num">
                                      <p:cBhvr>
                                        <p:cTn id="40" dur="500"/>
                                        <p:tgtEl>
                                          <p:spTgt spid="2"/>
                                        </p:tgtEl>
                                        <p:attrNameLst>
                                          <p:attrName>ppt_x</p:attrName>
                                        </p:attrNameLst>
                                      </p:cBhvr>
                                      <p:tavLst>
                                        <p:tav tm="0">
                                          <p:val>
                                            <p:strVal val="ppt_x"/>
                                          </p:val>
                                        </p:tav>
                                        <p:tav tm="100000">
                                          <p:val>
                                            <p:strVal val="ppt_x"/>
                                          </p:val>
                                        </p:tav>
                                      </p:tavLst>
                                    </p:anim>
                                    <p:anim calcmode="lin" valueType="num">
                                      <p:cBhvr>
                                        <p:cTn id="41" dur="500"/>
                                        <p:tgtEl>
                                          <p:spTgt spid="2"/>
                                        </p:tgtEl>
                                        <p:attrNameLst>
                                          <p:attrName>ppt_y</p:attrName>
                                        </p:attrNameLst>
                                      </p:cBhvr>
                                      <p:tavLst>
                                        <p:tav tm="0">
                                          <p:val>
                                            <p:strVal val="ppt_y"/>
                                          </p:val>
                                        </p:tav>
                                        <p:tav tm="100000">
                                          <p:val>
                                            <p:strVal val="ppt_y+.1"/>
                                          </p:val>
                                        </p:tav>
                                      </p:tavLst>
                                    </p:anim>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strVal val="#ppt_w+.3"/>
                                          </p:val>
                                        </p:tav>
                                        <p:tav tm="100000">
                                          <p:val>
                                            <p:strVal val="#ppt_w"/>
                                          </p:val>
                                        </p:tav>
                                      </p:tavLst>
                                    </p:anim>
                                    <p:anim calcmode="lin" valueType="num">
                                      <p:cBhvr>
                                        <p:cTn id="48" dur="500" fill="hold"/>
                                        <p:tgtEl>
                                          <p:spTgt spid="4"/>
                                        </p:tgtEl>
                                        <p:attrNameLst>
                                          <p:attrName>ppt_h</p:attrName>
                                        </p:attrNameLst>
                                      </p:cBhvr>
                                      <p:tavLst>
                                        <p:tav tm="0">
                                          <p:val>
                                            <p:strVal val="#ppt_h"/>
                                          </p:val>
                                        </p:tav>
                                        <p:tav tm="100000">
                                          <p:val>
                                            <p:strVal val="#ppt_h"/>
                                          </p:val>
                                        </p:tav>
                                      </p:tavLst>
                                    </p:anim>
                                    <p:animEffect transition="in" filter="fade">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4"/>
                                        </p:tgtEl>
                                        <p:attrNameLst>
                                          <p:attrName>ppt_w</p:attrName>
                                        </p:attrNameLst>
                                      </p:cBhvr>
                                      <p:tavLst>
                                        <p:tav tm="0">
                                          <p:val>
                                            <p:strVal val="ppt_w"/>
                                          </p:val>
                                        </p:tav>
                                        <p:tav tm="100000">
                                          <p:val>
                                            <p:strVal val="ppt_w+.3"/>
                                          </p:val>
                                        </p:tav>
                                      </p:tavLst>
                                    </p:anim>
                                    <p:anim calcmode="lin" valueType="num">
                                      <p:cBhvr>
                                        <p:cTn id="54" dur="500"/>
                                        <p:tgtEl>
                                          <p:spTgt spid="4"/>
                                        </p:tgtEl>
                                        <p:attrNameLst>
                                          <p:attrName>ppt_h</p:attrName>
                                        </p:attrNameLst>
                                      </p:cBhvr>
                                      <p:tavLst>
                                        <p:tav tm="0">
                                          <p:val>
                                            <p:strVal val="ppt_h"/>
                                          </p:val>
                                        </p:tav>
                                        <p:tav tm="100000">
                                          <p:val>
                                            <p:strVal val="ppt_h"/>
                                          </p:val>
                                        </p:tav>
                                      </p:tavLst>
                                    </p:anim>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anim calcmode="lin" valueType="num">
                                      <p:cBhvr>
                                        <p:cTn id="62" dur="500" fill="hold"/>
                                        <p:tgtEl>
                                          <p:spTgt spid="6"/>
                                        </p:tgtEl>
                                        <p:attrNameLst>
                                          <p:attrName>ppt_x</p:attrName>
                                        </p:attrNameLst>
                                      </p:cBhvr>
                                      <p:tavLst>
                                        <p:tav tm="0">
                                          <p:val>
                                            <p:strVal val="#ppt_x"/>
                                          </p:val>
                                        </p:tav>
                                        <p:tav tm="100000">
                                          <p:val>
                                            <p:strVal val="#ppt_x"/>
                                          </p:val>
                                        </p:tav>
                                      </p:tavLst>
                                    </p:anim>
                                    <p:anim calcmode="lin" valueType="num">
                                      <p:cBhvr>
                                        <p:cTn id="6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xit" presetSubtype="0" fill="hold" nodeType="clickEffect">
                                  <p:stCondLst>
                                    <p:cond delay="0"/>
                                  </p:stCondLst>
                                  <p:childTnLst>
                                    <p:animEffect transition="out" filter="fade">
                                      <p:cBhvr>
                                        <p:cTn id="67" dur="500"/>
                                        <p:tgtEl>
                                          <p:spTgt spid="6"/>
                                        </p:tgtEl>
                                      </p:cBhvr>
                                    </p:animEffect>
                                    <p:anim calcmode="lin" valueType="num">
                                      <p:cBhvr>
                                        <p:cTn id="68" dur="500"/>
                                        <p:tgtEl>
                                          <p:spTgt spid="6"/>
                                        </p:tgtEl>
                                        <p:attrNameLst>
                                          <p:attrName>ppt_x</p:attrName>
                                        </p:attrNameLst>
                                      </p:cBhvr>
                                      <p:tavLst>
                                        <p:tav tm="0">
                                          <p:val>
                                            <p:strVal val="ppt_x"/>
                                          </p:val>
                                        </p:tav>
                                        <p:tav tm="100000">
                                          <p:val>
                                            <p:strVal val="ppt_x"/>
                                          </p:val>
                                        </p:tav>
                                      </p:tavLst>
                                    </p:anim>
                                    <p:anim calcmode="lin" valueType="num">
                                      <p:cBhvr>
                                        <p:cTn id="69" dur="500"/>
                                        <p:tgtEl>
                                          <p:spTgt spid="6"/>
                                        </p:tgtEl>
                                        <p:attrNameLst>
                                          <p:attrName>ppt_y</p:attrName>
                                        </p:attrNameLst>
                                      </p:cBhvr>
                                      <p:tavLst>
                                        <p:tav tm="0">
                                          <p:val>
                                            <p:strVal val="ppt_y"/>
                                          </p:val>
                                        </p:tav>
                                        <p:tav tm="100000">
                                          <p:val>
                                            <p:strVal val="ppt_y+.1"/>
                                          </p:val>
                                        </p:tav>
                                      </p:tavLst>
                                    </p:anim>
                                    <p:set>
                                      <p:cBhvr>
                                        <p:cTn id="70" dur="1" fill="hold">
                                          <p:stCondLst>
                                            <p:cond delay="499"/>
                                          </p:stCondLst>
                                        </p:cTn>
                                        <p:tgtEl>
                                          <p:spTgt spid="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50" presetClass="entr" presetSubtype="0" decel="10000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strVal val="#ppt_w+.3"/>
                                          </p:val>
                                        </p:tav>
                                        <p:tav tm="100000">
                                          <p:val>
                                            <p:strVal val="#ppt_w"/>
                                          </p:val>
                                        </p:tav>
                                      </p:tavLst>
                                    </p:anim>
                                    <p:anim calcmode="lin" valueType="num">
                                      <p:cBhvr>
                                        <p:cTn id="76" dur="500" fill="hold"/>
                                        <p:tgtEl>
                                          <p:spTgt spid="7"/>
                                        </p:tgtEl>
                                        <p:attrNameLst>
                                          <p:attrName>ppt_h</p:attrName>
                                        </p:attrNameLst>
                                      </p:cBhvr>
                                      <p:tavLst>
                                        <p:tav tm="0">
                                          <p:val>
                                            <p:strVal val="#ppt_h"/>
                                          </p:val>
                                        </p:tav>
                                        <p:tav tm="100000">
                                          <p:val>
                                            <p:strVal val="#ppt_h"/>
                                          </p:val>
                                        </p:tav>
                                      </p:tavLst>
                                    </p:anim>
                                    <p:animEffect transition="in" filter="fad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50" presetClass="exit" presetSubtype="0" accel="100000" fill="hold" nodeType="clickEffect">
                                  <p:stCondLst>
                                    <p:cond delay="0"/>
                                  </p:stCondLst>
                                  <p:childTnLst>
                                    <p:anim calcmode="lin" valueType="num">
                                      <p:cBhvr>
                                        <p:cTn id="81" dur="500"/>
                                        <p:tgtEl>
                                          <p:spTgt spid="7"/>
                                        </p:tgtEl>
                                        <p:attrNameLst>
                                          <p:attrName>ppt_w</p:attrName>
                                        </p:attrNameLst>
                                      </p:cBhvr>
                                      <p:tavLst>
                                        <p:tav tm="0">
                                          <p:val>
                                            <p:strVal val="ppt_w"/>
                                          </p:val>
                                        </p:tav>
                                        <p:tav tm="100000">
                                          <p:val>
                                            <p:strVal val="ppt_w+.3"/>
                                          </p:val>
                                        </p:tav>
                                      </p:tavLst>
                                    </p:anim>
                                    <p:anim calcmode="lin" valueType="num">
                                      <p:cBhvr>
                                        <p:cTn id="82" dur="500"/>
                                        <p:tgtEl>
                                          <p:spTgt spid="7"/>
                                        </p:tgtEl>
                                        <p:attrNameLst>
                                          <p:attrName>ppt_h</p:attrName>
                                        </p:attrNameLst>
                                      </p:cBhvr>
                                      <p:tavLst>
                                        <p:tav tm="0">
                                          <p:val>
                                            <p:strVal val="ppt_h"/>
                                          </p:val>
                                        </p:tav>
                                        <p:tav tm="100000">
                                          <p:val>
                                            <p:strVal val="ppt_h"/>
                                          </p:val>
                                        </p:tav>
                                      </p:tavLst>
                                    </p:anim>
                                    <p:animEffect transition="out" filter="fade">
                                      <p:cBhvr>
                                        <p:cTn id="83" dur="500"/>
                                        <p:tgtEl>
                                          <p:spTgt spid="7"/>
                                        </p:tgtEl>
                                      </p:cBhvr>
                                    </p:animEffect>
                                    <p:set>
                                      <p:cBhvr>
                                        <p:cTn id="8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工作目标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712273709"/>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1489781264"/>
              </p:ext>
            </p:extLst>
          </p:nvPr>
        </p:nvGraphicFramePr>
        <p:xfrm>
          <a:off x="1785155" y="1670349"/>
          <a:ext cx="862168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gridCol w="2440020">
                  <a:extLst>
                    <a:ext uri="{9D8B030D-6E8A-4147-A177-3AD203B41FA5}">
                      <a16:colId xmlns:a16="http://schemas.microsoft.com/office/drawing/2014/main" val="1436098564"/>
                    </a:ext>
                  </a:extLst>
                </a:gridCol>
              </a:tblGrid>
              <a:tr h="578175">
                <a:tc>
                  <a:txBody>
                    <a:bodyPr/>
                    <a:lstStyle/>
                    <a:p>
                      <a:pPr algn="ctr">
                        <a:lnSpc>
                          <a:spcPct val="150000"/>
                        </a:lnSpc>
                        <a:spcAft>
                          <a:spcPts val="0"/>
                        </a:spcAft>
                      </a:pPr>
                      <a:r>
                        <a:rPr lang="zh-CN" sz="2400" kern="100">
                          <a:effectLst/>
                        </a:rPr>
                        <a:t>姓名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加班费（元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104.01</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1049418249"/>
              </p:ext>
            </p:extLst>
          </p:nvPr>
        </p:nvGraphicFramePr>
        <p:xfrm>
          <a:off x="1046490" y="1461083"/>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2393548220"/>
              </p:ext>
            </p:extLst>
          </p:nvPr>
        </p:nvGraphicFramePr>
        <p:xfrm>
          <a:off x="811967" y="1415781"/>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 name="组合 6">
            <a:extLst>
              <a:ext uri="{FF2B5EF4-FFF2-40B4-BE49-F238E27FC236}">
                <a16:creationId xmlns:a16="http://schemas.microsoft.com/office/drawing/2014/main" id="{6151C9BA-A732-4BB0-8670-874DE915DE1A}"/>
              </a:ext>
            </a:extLst>
          </p:cNvPr>
          <p:cNvGrpSpPr/>
          <p:nvPr/>
        </p:nvGrpSpPr>
        <p:grpSpPr>
          <a:xfrm>
            <a:off x="4870180" y="1510673"/>
            <a:ext cx="6920038" cy="3836653"/>
            <a:chOff x="2473344" y="1510673"/>
            <a:chExt cx="6920038" cy="3836653"/>
          </a:xfrm>
        </p:grpSpPr>
        <p:pic>
          <p:nvPicPr>
            <p:cNvPr id="3" name="图片 2">
              <a:extLst>
                <a:ext uri="{FF2B5EF4-FFF2-40B4-BE49-F238E27FC236}">
                  <a16:creationId xmlns:a16="http://schemas.microsoft.com/office/drawing/2014/main" id="{7BCEE9B8-F41D-46F0-BB46-22D7E19AD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84" y="1510673"/>
              <a:ext cx="2510898" cy="2410462"/>
            </a:xfrm>
            <a:prstGeom prst="rect">
              <a:avLst/>
            </a:prstGeom>
          </p:spPr>
        </p:pic>
        <p:pic>
          <p:nvPicPr>
            <p:cNvPr id="6" name="图片 5">
              <a:extLst>
                <a:ext uri="{FF2B5EF4-FFF2-40B4-BE49-F238E27FC236}">
                  <a16:creationId xmlns:a16="http://schemas.microsoft.com/office/drawing/2014/main" id="{A8647143-6306-469C-8E83-CB847A753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344" y="1510673"/>
              <a:ext cx="3622656" cy="3836653"/>
            </a:xfrm>
            <a:prstGeom prst="rect">
              <a:avLst/>
            </a:prstGeom>
          </p:spPr>
        </p:pic>
      </p:gr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仓库结构</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132569" y="1505396"/>
            <a:ext cx="4626547" cy="3847207"/>
          </a:xfrm>
          <a:prstGeom prst="rect">
            <a:avLst/>
          </a:prstGeom>
          <a:noFill/>
        </p:spPr>
        <p:txBody>
          <a:bodyPr wrap="square" rtlCol="0">
            <a:spAutoFit/>
          </a:bodyPr>
          <a:lstStyle/>
          <a:p>
            <a:r>
              <a:rPr lang="zh-CN" altLang="en-US" sz="2400" b="1" dirty="0">
                <a:solidFill>
                  <a:schemeClr val="bg1"/>
                </a:solidFill>
              </a:rPr>
              <a:t>版本格式及版本更新</a:t>
            </a:r>
            <a:endParaRPr lang="en-US" altLang="zh-CN" sz="2400" b="1" dirty="0">
              <a:solidFill>
                <a:schemeClr val="bg1"/>
              </a:solidFill>
            </a:endParaRPr>
          </a:p>
          <a:p>
            <a:r>
              <a:rPr lang="en-US" altLang="zh-CN" sz="2000" b="1" dirty="0">
                <a:solidFill>
                  <a:schemeClr val="bg1"/>
                </a:solidFill>
              </a:rPr>
              <a:t>	</a:t>
            </a:r>
            <a:r>
              <a:rPr lang="zh-CN" altLang="en-US" sz="2000" b="1" dirty="0">
                <a:solidFill>
                  <a:schemeClr val="bg1"/>
                </a:solidFill>
              </a:rPr>
              <a:t>每一个文档的版本格式为</a:t>
            </a:r>
            <a:r>
              <a:rPr lang="en-US" altLang="zh-CN" sz="2000" b="1" dirty="0">
                <a:solidFill>
                  <a:schemeClr val="bg1"/>
                </a:solidFill>
              </a:rPr>
              <a:t>[</a:t>
            </a:r>
            <a:r>
              <a:rPr lang="zh-CN" altLang="en-US" sz="2000" b="1" dirty="0">
                <a:solidFill>
                  <a:schemeClr val="bg1"/>
                </a:solidFill>
              </a:rPr>
              <a:t>主版本号</a:t>
            </a:r>
            <a:r>
              <a:rPr lang="en-US" altLang="zh-CN" sz="2000" b="1" dirty="0">
                <a:solidFill>
                  <a:schemeClr val="bg1"/>
                </a:solidFill>
              </a:rPr>
              <a:t>.</a:t>
            </a:r>
            <a:r>
              <a:rPr lang="zh-CN" altLang="en-US" sz="2000" b="1" dirty="0">
                <a:solidFill>
                  <a:schemeClr val="bg1"/>
                </a:solidFill>
              </a:rPr>
              <a:t>子版本号</a:t>
            </a:r>
            <a:r>
              <a:rPr lang="en-US" altLang="zh-CN" sz="2000" b="1" dirty="0">
                <a:solidFill>
                  <a:schemeClr val="bg1"/>
                </a:solidFill>
              </a:rPr>
              <a:t>.</a:t>
            </a:r>
            <a:r>
              <a:rPr lang="zh-CN" altLang="en-US" sz="2000" b="1" dirty="0">
                <a:solidFill>
                  <a:schemeClr val="bg1"/>
                </a:solidFill>
              </a:rPr>
              <a:t>修正版本号</a:t>
            </a:r>
            <a:r>
              <a:rPr lang="en-US" altLang="zh-CN" sz="2000" b="1" dirty="0">
                <a:solidFill>
                  <a:schemeClr val="bg1"/>
                </a:solidFill>
              </a:rPr>
              <a:t>]</a:t>
            </a:r>
            <a:r>
              <a:rPr lang="zh-CN" altLang="en-US" sz="2000" b="1" dirty="0">
                <a:solidFill>
                  <a:schemeClr val="bg1"/>
                </a:solidFill>
              </a:rPr>
              <a:t>。</a:t>
            </a:r>
          </a:p>
          <a:p>
            <a:r>
              <a:rPr lang="zh-CN" altLang="en-US" sz="2000" b="1" dirty="0">
                <a:solidFill>
                  <a:schemeClr val="bg1"/>
                </a:solidFill>
              </a:rPr>
              <a:t>示例：</a:t>
            </a:r>
            <a:r>
              <a:rPr lang="en-US" altLang="zh-CN" sz="2000" b="1" dirty="0">
                <a:solidFill>
                  <a:schemeClr val="bg1"/>
                </a:solidFill>
              </a:rPr>
              <a:t>0.1.1</a:t>
            </a:r>
          </a:p>
          <a:p>
            <a:r>
              <a:rPr lang="en-US" altLang="zh-CN" sz="2000" b="1" dirty="0">
                <a:solidFill>
                  <a:schemeClr val="bg1"/>
                </a:solidFill>
              </a:rPr>
              <a:t>	</a:t>
            </a:r>
            <a:r>
              <a:rPr lang="zh-CN" altLang="en-US" sz="2000" b="1" dirty="0">
                <a:solidFill>
                  <a:schemeClr val="bg1"/>
                </a:solidFill>
              </a:rPr>
              <a:t>文档的初始版本为</a:t>
            </a:r>
            <a:r>
              <a:rPr lang="en-US" altLang="zh-CN" sz="2000" b="1" dirty="0">
                <a:solidFill>
                  <a:schemeClr val="bg1"/>
                </a:solidFill>
              </a:rPr>
              <a:t>0.1.0</a:t>
            </a:r>
          </a:p>
          <a:p>
            <a:r>
              <a:rPr lang="en-US" altLang="zh-CN" sz="2000" b="1" dirty="0">
                <a:solidFill>
                  <a:schemeClr val="bg1"/>
                </a:solidFill>
              </a:rPr>
              <a:t>	</a:t>
            </a:r>
            <a:r>
              <a:rPr lang="zh-CN" altLang="en-US" sz="2000" b="1" dirty="0">
                <a:solidFill>
                  <a:schemeClr val="bg1"/>
                </a:solidFill>
              </a:rPr>
              <a:t>当文件内容有了重大的变化或改进，主版本号加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当文档的内容有了模块的增加、补充等，子版本号加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当文档的内容有了小修改，如修正了纰漏等，修正版本号加</a:t>
            </a:r>
            <a:r>
              <a:rPr lang="en-US" altLang="zh-CN" sz="2000" b="1" dirty="0">
                <a:solidFill>
                  <a:schemeClr val="bg1"/>
                </a:solidFill>
              </a:rPr>
              <a:t>1</a:t>
            </a:r>
          </a:p>
          <a:p>
            <a:endParaRPr lang="en-US" altLang="zh-CN" sz="2000" b="1" dirty="0">
              <a:solidFill>
                <a:schemeClr val="bg1"/>
              </a:solidFill>
            </a:endParaRPr>
          </a:p>
        </p:txBody>
      </p:sp>
      <p:pic>
        <p:nvPicPr>
          <p:cNvPr id="5" name="图片 4">
            <a:extLst>
              <a:ext uri="{FF2B5EF4-FFF2-40B4-BE49-F238E27FC236}">
                <a16:creationId xmlns:a16="http://schemas.microsoft.com/office/drawing/2014/main" id="{D930A7B2-97E0-4032-83E0-7F3481E7C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8250"/>
            <a:ext cx="5653206" cy="5341500"/>
          </a:xfrm>
          <a:prstGeom prst="rect">
            <a:avLst/>
          </a:prstGeom>
        </p:spPr>
      </p:pic>
    </p:spTree>
    <p:extLst>
      <p:ext uri="{BB962C8B-B14F-4D97-AF65-F5344CB8AC3E}">
        <p14:creationId xmlns:p14="http://schemas.microsoft.com/office/powerpoint/2010/main" val="820729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配置命名</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pic>
        <p:nvPicPr>
          <p:cNvPr id="5" name="图片 4">
            <a:extLst>
              <a:ext uri="{FF2B5EF4-FFF2-40B4-BE49-F238E27FC236}">
                <a16:creationId xmlns:a16="http://schemas.microsoft.com/office/drawing/2014/main" id="{6A61226E-6ED9-40FC-8007-8325BBD5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06" y="1510673"/>
            <a:ext cx="4915194" cy="2770382"/>
          </a:xfrm>
          <a:prstGeom prst="rect">
            <a:avLst/>
          </a:prstGeom>
        </p:spPr>
      </p:pic>
    </p:spTree>
    <p:extLst>
      <p:ext uri="{BB962C8B-B14F-4D97-AF65-F5344CB8AC3E}">
        <p14:creationId xmlns:p14="http://schemas.microsoft.com/office/powerpoint/2010/main" val="3099885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a:extLst>
              <a:ext uri="{FF2B5EF4-FFF2-40B4-BE49-F238E27FC236}">
                <a16:creationId xmlns:a16="http://schemas.microsoft.com/office/drawing/2014/main" id="{63226388-85EF-4389-88B1-68AFA084D9EF}"/>
              </a:ext>
            </a:extLst>
          </p:cNvPr>
          <p:cNvSpPr/>
          <p:nvPr/>
        </p:nvSpPr>
        <p:spPr>
          <a:xfrm>
            <a:off x="1796475" y="3306053"/>
            <a:ext cx="6488542" cy="2000548"/>
          </a:xfrm>
          <a:prstGeom prst="rect">
            <a:avLst/>
          </a:prstGeom>
        </p:spPr>
        <p:txBody>
          <a:bodyPr wrap="square">
            <a:spAutoFit/>
          </a:bodyPr>
          <a:lstStyle/>
          <a:p>
            <a:pPr algn="just">
              <a:spcAft>
                <a:spcPts val="0"/>
              </a:spcAft>
            </a:pPr>
            <a:r>
              <a:rPr lang="zh-CN" altLang="en-US" sz="2400" b="1" dirty="0">
                <a:solidFill>
                  <a:schemeClr val="bg1"/>
                </a:solidFill>
              </a:rPr>
              <a:t>上传作业流程</a:t>
            </a:r>
            <a:endParaRPr lang="en-US" altLang="zh-CN" sz="2400" b="1" dirty="0">
              <a:solidFill>
                <a:schemeClr val="bg1"/>
              </a:solidFill>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将分支切换至当前周</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fetch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，获取远程仓库最新版本</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3.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然后将修改的文件</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到远程仓库（对于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时，备注应该详细，比如对哪些文件的哪些部分做了何种修改，而不要笼统的说修改了某个文件）</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8F3B4FEC-A345-46FE-B516-849D4CDC28A0}"/>
              </a:ext>
            </a:extLst>
          </p:cNvPr>
          <p:cNvSpPr/>
          <p:nvPr/>
        </p:nvSpPr>
        <p:spPr>
          <a:xfrm>
            <a:off x="1796474" y="1590256"/>
            <a:ext cx="6488543" cy="1384995"/>
          </a:xfrm>
          <a:prstGeom prst="rect">
            <a:avLst/>
          </a:prstGeom>
        </p:spPr>
        <p:txBody>
          <a:bodyPr wrap="square">
            <a:spAutoFit/>
          </a:bodyPr>
          <a:lstStyle/>
          <a:p>
            <a:pPr algn="just">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建立、合并分支流程</a:t>
            </a:r>
            <a:endParaRPr lang="en-US" altLang="zh-CN" sz="2400" b="1" kern="100" dirty="0">
              <a:solidFill>
                <a:schemeClr val="bg1"/>
              </a:solidFill>
              <a:latin typeface="等线" panose="02010600030101010101" pitchFamily="2" charset="-122"/>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配置管理员将上周分支合并到</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配置管理员在</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分支下创建本周分支，命名为创建日期，如</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2018-09-30</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41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3823</Words>
  <Application>Microsoft Office PowerPoint</Application>
  <PresentationFormat>宽屏</PresentationFormat>
  <Paragraphs>1170</Paragraphs>
  <Slides>35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Road Rage</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111</cp:revision>
  <dcterms:created xsi:type="dcterms:W3CDTF">2017-06-08T06:40:00Z</dcterms:created>
  <dcterms:modified xsi:type="dcterms:W3CDTF">2018-11-20T14:15:45Z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